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825CE-D72C-4574-93B6-20CCCD094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C0F8E-CF9C-461A-8005-A328182F2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F694F-8650-47A6-A6AC-B4464F6D4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3C4F8-76E2-495E-BE91-1F1FD000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BEEF2A-B08B-40EF-8BCF-E716A0F3F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9DC14-E1D6-4194-A4DA-4841A226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C8BED-9E5E-46D5-938C-83DBA8F18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7113D-3C05-4C47-BF3A-DB26AED5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F6E9A-02D7-4A35-8267-1610FBC5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10D87-8D17-4878-8863-407F57E4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0B248-08FD-4BF7-98F5-16481BC8B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12045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项目数据分析与决策支持工具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决策支持工具在项目数据分析中的应用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项目数据分析与决策支持工具的实践案例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898" b="25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35" r="16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提供项目决策支持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通过对项目数据进行深入分析，为决策者提供全面、准确的信息支持，帮助决策者做出科学、合理的决策。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促进项目管理优化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通过对项目数据的挖掘和分析，发现项目管理中存在的问题和不足，提出改进措施，优化项目管理流程。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推动项目成功实施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通过数据分析，预测项目发展趋势和潜在风险，制定相应的应对策略，确保项目的成功实施。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基于数据分析结果，提出针对项目的决策支持建议，包括项目策略调整、资源优化、风险应对等方面的具体措施和建议。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简要介绍项目的背景、目标、范围、时间计划等基本情况。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详细阐述本项目所采用的数据分析方法、技术和工具，包括数据收集、处理、挖掘、可视化等方面的内容。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重点展示通过数据分析得到的项目关键指标、趋势预测、风险评估等结果，以及对这些结果的分析和解读。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项目数据分析是指利用统计学、计算机科学、数学、数据科学等学科的理论和方法，对项目运行过程中产生的数据进行收集、整理、处理、分析和解释，以揭示项目内在规律，为项目决策提供支持。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项目数据分析是一种系统性的过程，旨在通过数据的收集、整理、处理和分析，提取有用信息，形成对项目的深入理解和洞察，为项目决策提供依据。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项目数据分析的定义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项目数据分析能够为决策者提供全面、准确、及时的信息，帮助决策者做出更加科学、合理的决策，提高决策质量。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通过对项目数据进行监控和分析，可以及时发现项目管理中存在的问题和漏洞，为项目管理提供改进和优化建议。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优化项目管理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通过对项目数据进行风险分析，可以识别潜在的风险因素，制定相应的风险应对措施，降低项目风险。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项目数据分析的重要性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项目数据分析的流程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采用适当的数据处理技术和方法，对数据进行探索性分析、描述性统计、推断性统计等处理，提取有用信息。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对收集到的数据进行清洗、去重、转换等处理，使数据符合分析要求。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根据项目需求和目标，确定需要收集的数据类型和来源，采用合适的方法和工具进行数据收集。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根据项目需求和目标，选择合适的数据分析方法和模型，对数据进行深入分析，揭示数据内在规律和趋势。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结果解释与应用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将分析结果以可视化等形式呈现出来，为项目决策提供支持和应用。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决策支持工具介绍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决策支持系统（Decision Support System，DSS）是一种基于计算机技术的交互式信息系统，旨在帮助决策者通过数据分析和模型化技术，解决半结构化和非结构化问题。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DSS通过提供易于使用的界面和强大的分析功能，使决策者能够更快速、更准确地获取所需信息，以便做出更好的决策。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知识驱动型DSS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这类系统强调对知识的获取、表示和应用，通过专家系统、知识图谱等技术提供智能化的决策支持。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数据驱动型DSS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这类系统侧重于提供强大的数据检索、报表生成和可视化功能，帮助决策者更好地理解数据。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模型驱动型DSS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这类系统提供一系列的分析模型，如预测模型、优化模型等，用于支持决策过程中的分析和模拟。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DSS应具备完善的数据管理功能，包括数据收集、存储、处理和分析等。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DSS应具备智能推荐功能，根据决策者的需求和历史数据，为其推荐合适的分析模型和解决方案。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DSS应提供丰富的模型库，支持模型的构建、修改、存储和调用等。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模型库管理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DSS应提供直观的可视化工具，帮助决策者更好地理解数据和模型结果。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DSS应具备友好的人机交互界面，方便决策者与系统进行交互操作。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项目数据分析方法与技术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确定项目所需数据的来源，包括内部数据库、外部数据源、调查问卷等。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对数据进行预处理，包括去除重复值、处理缺失值、异常值检测与处理等。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运用合适的数据采集工具和方法，如网络爬虫、API接口调用等，获取所需数据。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将不同来源的数据进行整合，形成统一的数据集，便于后续分析。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16" r="1391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图表展示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利用图表直观地展示数据，如折线图、柱状图、散点图等。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交互式可视化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提供交互式操作，如数据筛选、拖拽、缩放等，增强用户体验。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运用专业的可视化工具，如Tableau、Power BI等，实现数据可视化。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https://d.book118.com/196212045045010044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2024-09-12T14:00:26.848</cp:lastPrinted>
  <dcterms:created xsi:type="dcterms:W3CDTF">2024-09-12T06:00:26Z</dcterms:created>
  <dcterms:modified xsi:type="dcterms:W3CDTF">2024-09-12T06:00:29Z</dcterms:modified>
</cp:coreProperties>
</file>