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A681B3-94AC-4918-AEEE-0E600C5F0D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18E518-EC1D-4A9E-8FB5-5D9E63ADAC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D91AF6-59E0-420A-AABB-ABAC34FE6A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D0B1CA-4415-4730-82BD-5989D1BE0A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571A6E-7190-4927-B573-D008C02728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55B9DA-4110-4E5C-BFC5-76D9E777B0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DA6735-8794-486F-BBAB-2296B91D57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8323F0-CA1F-4061-8596-E70CFB8495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9B631C-95F1-4237-9940-9843510C49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D27C24-DDA0-4159-925E-C89BDC411B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0A2DC2-DF80-4B3F-B4F3-23109CC94F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6220012010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机械性损伤的预防与处理\n## 1.机械性损伤的基本概念与分类\n### 1.1机械性损伤的定义与成因\n### 1.2机械性损伤的类型与特点\n### 1.3机械性损伤的案例分析\n## 2.机械性损伤的预防策略与方法\n### 2.1预防机械性损伤的重要性\n### 2.2制定并实施预防机械性损伤的计划\n### 2.3预防机械性损伤的案例分析\n## 3.机械性损伤的紧急处理与救治措施\n### 3.1机械性损伤的紧急处理原则\n### 3.2机械性损伤的救治方法\n### 3.3机械性损伤的救治案例分析\n## 4.机械性损伤的康复与康复治疗\n### 4.1机械性损伤康复的重要性\n### 4.2机械性损伤康复的方法与技巧\n### 4.3机械性损伤康复的案例分析\n## 5.机械性损伤的预防与处理的未来趋势\n### 5.1机械性损伤预防与处理的技术创新\n### 5.2机械性损伤预防与处理的政策与法规\n### 5.3机械性损伤预防与处理的未来展望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 sz="7200"/>
              <a:t>机械性损伤的预防与处理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机械性损伤的基本概念与分类</a:t>
            </a:r>
            <a:endParaRPr/>
          </a:p>
        </p:txBody>
      </p:sp>
      <p:sp>
        <p:nvSpPr>
          <p:cNvPr id="13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7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机械性损伤是指由于外力作用导致的身体组织损伤</a:t>
                </a:r>
                <a:endParaRPr/>
              </a:p>
            </p:txBody>
          </p:sp>
          <p:sp>
            <p:nvSpPr>
              <p:cNvPr id="18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外力包括撞击、挤压、切割、牵拉等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损伤部位可能包括皮肤、肌肉、骨骼、关节等</a:t>
                </a:r>
                <a:endParaRPr/>
              </a:p>
            </p:txBody>
          </p:sp>
          <p:sp>
            <p:nvSpPr>
              <p:cNvPr id="18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8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机械性损伤的成因多样</a:t>
                </a:r>
                <a:endParaRPr/>
              </a:p>
            </p:txBody>
          </p:sp>
          <p:sp>
            <p:nvSpPr>
              <p:cNvPr id="18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工作场所的机械设备、工具使用不当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运动过程中的意外伤害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交通事故导致的损伤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家庭意外事故</a:t>
                </a:r>
                <a:endParaRPr/>
              </a:p>
            </p:txBody>
          </p:sp>
          <p:sp>
            <p:nvSpPr>
              <p:cNvPr id="18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机械性损伤的定义与成因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机械性损伤的类型与特点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9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9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9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机械性损伤的类型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挫伤：肌肉、关节等软组织受到外力撞击而引起的损伤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扭伤：关节受到过度牵拉或扭曲而引起的损伤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割伤：皮肤受到切割性外力而引起的损伤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骨折：骨骼受到外力撞击而引起的断裂</a:t>
                </a:r>
                <a:endParaRPr/>
              </a:p>
            </p:txBody>
          </p:sp>
          <p:pic>
            <p:nvPicPr>
              <p:cNvPr id="20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0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机械性损伤的特点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损伤程度与外力大小、作用方式有关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损伤部位与外力作用部位有关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损伤后果可能包括疼痛、肿胀、出血、功能障碍等</a:t>
                </a:r>
                <a:endParaRPr/>
              </a:p>
            </p:txBody>
          </p:sp>
          <p:pic>
            <p:nvPicPr>
              <p:cNvPr id="20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08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09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工作场所的机械性损伤案例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操作员未遵守操作规程，导致手被机器夹伤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工程师在维修设备时，不慎从高处坠落导致骨折</a:t>
                </a:r>
                <a:endParaRPr/>
              </a:p>
            </p:txBody>
          </p:sp>
          <p:pic>
            <p:nvPicPr>
              <p:cNvPr id="21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13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14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运动过程中的机械性损伤案例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运动员在比赛中扭伤脚踝，导致关节肿胀、疼痛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健身爱好者在进行力量训练时，不慎拉伤肌肉</a:t>
                </a:r>
                <a:endParaRPr/>
              </a:p>
            </p:txBody>
          </p:sp>
          <p:pic>
            <p:nvPicPr>
              <p:cNvPr id="217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18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19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交通事故导致的机械性损伤案例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行人在过马路时被汽车撞倒，导致骨折和皮肤擦伤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摩托车驾驶员在行驶过程中发生车祸，导致多处挫伤</a:t>
                </a:r>
                <a:endParaRPr/>
              </a:p>
            </p:txBody>
          </p:sp>
          <p:pic>
            <p:nvPicPr>
              <p:cNvPr id="222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2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机械性损伤的案例分析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机械性损伤的预防策略与方法</a:t>
            </a:r>
            <a:endParaRPr/>
          </a:p>
        </p:txBody>
      </p:sp>
      <p:sp>
        <p:nvSpPr>
          <p:cNvPr id="22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预防机械性损伤的重要性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预防机械性损伤可以降低事故发生的概率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减少医疗费用和劳动力损失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提高工作效率和生活质量</a:t>
                </a:r>
                <a:endParaRPr/>
              </a:p>
            </p:txBody>
          </p:sp>
          <p:pic>
            <p:nvPicPr>
              <p:cNvPr id="2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预防机械性损伤有助于保护个人安全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避免因意外伤害导致的身体残疾或死亡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增强个人对安全的认识和自我保护能力</a:t>
                </a:r>
                <a:endParaRPr/>
              </a:p>
            </p:txBody>
          </p:sp>
          <p:pic>
            <p:nvPicPr>
              <p:cNvPr id="2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制定预防机械性损伤的计划</a:t>
                </a:r>
                <a:endParaRPr/>
              </a:p>
            </p:txBody>
          </p:sp>
          <p:sp>
            <p:nvSpPr>
              <p:cNvPr id="24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分析可能发生机械性损伤的风险因素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制定针对性的预防措施和方法</a:t>
                </a:r>
                <a:endParaRPr/>
              </a:p>
            </p:txBody>
          </p:sp>
          <p:sp>
            <p:nvSpPr>
              <p:cNvPr id="24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实施预防机械性损伤的计划</a:t>
                </a:r>
                <a:endParaRPr/>
              </a:p>
            </p:txBody>
          </p:sp>
          <p:sp>
            <p:nvSpPr>
              <p:cNvPr id="25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培训员工正确使用机械设备和工具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加强对运动爱好者的安全教育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提高驾驶员的驾驶技能和安全意识</a:t>
                </a:r>
                <a:endParaRPr/>
              </a:p>
            </p:txBody>
          </p:sp>
          <p:sp>
            <p:nvSpPr>
              <p:cNvPr id="25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制定并实施预防机械性损伤的计划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9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60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61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6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工作场所的预防机械性损伤案例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企业为员工提供必要的安全培训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配备完善的防护设备，如安全帽、护目镜等</a:t>
                </a:r>
                <a:endParaRPr/>
              </a:p>
            </p:txBody>
          </p:sp>
          <p:sp>
            <p:nvSpPr>
              <p:cNvPr id="264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5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6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运动过程中的预防机械性损伤案例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健身教练指导学员正确进行锻炼，避免过度训练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运动场所设置安全警示标志，提醒运动员注意安全</a:t>
                </a:r>
                <a:endParaRPr/>
              </a:p>
            </p:txBody>
          </p:sp>
          <p:sp>
            <p:nvSpPr>
              <p:cNvPr id="268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9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7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交通事故预防机械性损伤案例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7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驾驶员严格遵守交通法规，不超速、不酒驾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行人遵守交通信号，过马路时注意安全</a:t>
                </a:r>
                <a:endParaRPr/>
              </a:p>
            </p:txBody>
          </p:sp>
          <p:sp>
            <p:nvSpPr>
              <p:cNvPr id="272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7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预防机械性损伤的案例分析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900"/>
              <a:t>机械性损伤的紧急处理与救治措施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机械性损伤的紧急处理原则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立即停止损伤动作，避免进一步伤害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对于出血伤口，立即采取止血措施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对于肿胀部位，尽量抬高受伤部位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尽快就医，寻求专业救治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不要自行处理复杂或严重的损伤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避免使用未经证实的民间偏方或草药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https://d.book118.com/196220012010010052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机械性损伤的预防与处理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2024-09-18T03:11:47.955</cp:lastPrinted>
  <dcterms:created xsi:type="dcterms:W3CDTF">2024-09-17T19:11:47Z</dcterms:created>
  <dcterms:modified xsi:type="dcterms:W3CDTF">2024-09-17T19:11:49Z</dcterms:modified>
</cp:coreProperties>
</file>