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68329A-43EF-4613-824C-6F09CA62F1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260763-8D68-4CC8-B5DE-4E9028737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607DA-C8E8-47E2-8C21-281A4B7B4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30444D-7B3F-4712-8A06-7C324CB06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3AB73C-E638-436B-80CD-7F06521655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9AC701-A45A-496E-B879-A9384214C5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75F906-6ABB-4493-8E45-E4BEE68DB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310210-E6A9-4FA3-8043-70F2DB5E6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2CF4DE-A5E0-48FF-B716-4C456C1D2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3FB28-2B74-424C-B116-7DD1C3899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FF345F-91FB-4DD3-B811-65E040F25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6222021032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家庭理财规划方案设计目标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2024-01-12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理财目标设定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风险评估与资产配置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保险规划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退休与遗产规划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方案实施与监控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通过合理的理财规划，家庭可以规避财务风险，确保家庭成员的生活质量。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保障家庭财务安全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000" r="13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实现财务自由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792" b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提高家庭生活水平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1600" r="116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通过有效的投资和理财手段，家庭可以积累财富，实现财务自由。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合理的家庭理财规划有助于提高家庭生活水平，满足家庭成员的物质和精神需求。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家庭理财的重要性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制定明确的财务目标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理财规划的目标是制定明确的财务目标，如购房、教育、养老等，并制定相应的理财计划。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合理配置家庭资产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理财规划的意义在于合理配置家庭资产，分散投资风险，提高投资收益。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提高财务意识和能力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通过理财规划，家庭成员可以增强财务意识和能力，更好地管理个人财务。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理财规划的目标和意义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理财目标设定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0" r="12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购车计划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为购买家庭用车筹集资金，提高出行便利性。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应急储备金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满足家庭3-6个月的生活支出，用于应对突发事件和意外支出。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旅游基金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为家庭成员提供定期旅游资金，提高生活品质和家庭凝聚力。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购房计划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通过储蓄和投资为购买自住房筹集资金，实现家庭安居梦想。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教育基金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为子女未来教育费用进行储备，减轻未来经济压力。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退休规划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积累退休资金，确保退休后的生活质量。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财富传承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为后代创造更好的经济条件，实现财富传承。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财务自由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通过有效的理财规划，实现家庭财务自由。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养老保障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通过长期投资和储蓄，确保老年生活经济安全。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风险评估与资产配置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了解家庭成员对风险的接受程度，是保守、中性还是积极。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风险偏好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评估家庭财务状况和投资经验，确定家庭能够承受的投资风险水平。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风险承受能力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明确家庭对投资收益的需求，在风险承受能力范围内寻求最佳收益。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风险调整后的收益期望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风险承受能力评估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确定投资目标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明确家庭理财目标，如购房、教育储蓄、养老规划等。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分散投资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根据风险承受能力，将资产分散投资于股票、债券、现金、房地产等不同领域，降低单一资产的风险。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定期评估市场环境和家庭财务状况，调整资产配置比例，以实现投资目标。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资产配置策略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https://d.book118.com/196222021032010045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2024-09-13T20:48:49.531</cp:lastPrinted>
  <dcterms:created xsi:type="dcterms:W3CDTF">2024-09-13T12:48:49Z</dcterms:created>
  <dcterms:modified xsi:type="dcterms:W3CDTF">2024-09-13T12:48:51Z</dcterms:modified>
</cp:coreProperties>
</file>