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12A9B-3D57-4B81-AA67-A1CEB5CDF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6868C-4179-4F06-9319-1B8345C8A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78922-F2E4-49D9-AE1F-C37F974E4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AB987-4755-48D6-87DB-69DBCFE9C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1C4283-CB0B-405D-BBE8-A23FE75FD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349334-A0D5-4136-9D82-7440E7082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61E75A-7356-4D14-AD03-613911548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FBD7C-319F-4BF0-BF6B-9C350F5E2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73FF3-C3F2-4A09-90A4-F362E5AAC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8F609-D4E7-41DD-A9FD-50B14E8F5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E169F-CA67-4590-BCFB-7B78C9BDB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22420522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派出所年度总结报告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具体工作内容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工作数据统计与分析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工作支持与合作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维护社区治安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处理各类报案、求助，调查案件，确保公正处理。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受理案件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户籍管理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消防安全管理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组织消防安全检查，预防火灾事故发生。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通过巡逻、监控等手段，确保社区安全无虞。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负责辖区内户籍登记、变更、注销等管理工作。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48" r="132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18" r="1661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成功破获多起重大刑事案件，维护了社区治安稳定。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破获重大刑事案件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推出多项社区警务工作新举措，提高了服务水平和工作效率。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社区警务工作创新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推行户籍管理电子化改革，方便了居民办理相关业务。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户籍管理改革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实现全年消防安全零事故，保障了居民生命财产安全。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消防安全零事故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通过优化工作流程、合理调配人力资源等措施缓解人员不足问题。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人员不足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加大信息化投入，提升信息化应用水平，提高工作效率。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信息化程度不高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加强与居民的沟通互动，提高居民对派出所工作的认知度和参与度。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居民参与度不高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具体工作内容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治安宣传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开展治安宣传活动，提高居民安全意识，增强自我防范能力。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社区巡逻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组织社区巡逻，加强社区治安防控，及时发现和处置治安问题。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社区走访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定期对社区进行走访，了解居民需求，解决居民问题，加强警民联系。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社区警务工作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对辖区内的场所、单位进行治安检查，确保场所、单位符合治安管理要求。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治安案件处理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重点人员管理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对发生的治安案件进行调查处理，依法维护社会治安秩序。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对重点人员进行登记、管理，确保重点人员不发生危害社会稳定的行为。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治安管理工作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对发生的刑事案件进行侦查，搜集证据，追捕犯罪嫌疑人。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刑事案件侦查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运用刑事技术手段，提高侦查效率，确保案件侦破质量。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刑事技术应用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开展情报信息工作，及时掌握犯罪动态，为侦查工作提供有力支持。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情报信息工作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刑事侦查工作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消防安全检查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对辖区内的场所、单位进行消防安全检查，确保场所、单位符合消防安全要求。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消防宣传教育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开展消防宣传教育活动，提高居民消防安全意识，增强自我防范能力。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火灾事故处理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对发生的火灾事故进行调查处理，依法维护消防安全秩序。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消防安全工作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https://d.book118.com/196224205222010035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2024-09-05T20:36:50.006</cp:lastPrinted>
  <dcterms:created xsi:type="dcterms:W3CDTF">2024-09-05T12:36:50Z</dcterms:created>
  <dcterms:modified xsi:type="dcterms:W3CDTF">2024-09-05T12:36:51Z</dcterms:modified>
</cp:coreProperties>
</file>