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146B2-8DB0-47C3-A96E-68B2E31CC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76100-D79B-4077-8387-3225299C0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014DC-F878-4465-8C3F-CD4FD5F57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1125D-6E40-4F21-9299-34D8C2C49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B29C33-B900-4EA7-A842-CA888FABC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E54388-B97C-442E-BCF7-E317D9F7B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BF95F0-8CE0-4855-AFD6-25A7CF72E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639A5-CDCD-47F8-92E7-15CB3695B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535C7-3366-4DBD-9765-ED4559367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C1AE1-DA06-4283-803C-FF7D5BBAC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BD582-421B-4F3B-B12F-C92F6268A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22503000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商务公文写作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商务公文概述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商务公文的格式与规范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商务公文的写作技巧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常见商务公文的写作要点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商务公文的实例分析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商务公文概述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32" r="225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572" r="275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公文是商务活动中用于正式沟通的书面文件，具有规范格式和正式语言，用于传递信息、请求、指令或确认。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规范性、正式性、准确性、有效性。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商务公文中包含了企业的决策、指令和重要信息，是组织内部和组织间沟通的重要手段，对于维护企业形象、确保信息准确传递具有重要意义。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商务公文的适用范围广泛，包括商务函件、报告、提案、合同等，适用于企业与企业之间、企业内部部门之间以及企业与政府机构之间的沟通。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公文的重要性与应用场景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315" b="1031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公文起源于古代的官方文书，随着商业活动的不断发展，逐渐演变为现代的商务公文。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随着信息技术的发展，商务公文的格式和传递方式也在不断演变，如电子公文的兴起，使得公文的传递更为便捷和高效。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商务公文的格式与规范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公文格式的构成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编号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公文应有唯一的编号，以便于管理和追踪。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正文应结构清晰，逻辑严谨，语言简练。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标题应简明扼要，准确反映公文的主要内容。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公文应注明撰写日期。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结尾应礼貌得体，符合商务礼仪。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公文中的用词应准确无误，避免使用歧义或含糊不清的词语。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表达简洁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语气正式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公文应简明扼要，避免冗长和复杂的句子结构。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公文应使用正式和专业的语气，以示尊重和权威性。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公文的语言规范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数字应准确无误，使用阿拉伯数字或中文数字均可，但全文应保持一致。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如需使用图表，应清晰明了，注明图表的主题和数据来源。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如有附件，应在公文正文中提及，并注明附件的名称和内容。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公文中的数字、图表和附件的使用规范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公文的排版与打印规范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公文应使用清晰易读的字体和字号，如宋体或黑体，字号不宜过小。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行间距应适中，以保持版面的整洁和易读性。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页边距应适中，以保持公文的庄重和正式。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公文应使用高质量的纸张进行打印，以确保公文的清晰度和持久性。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字体和字号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行间距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页边距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纸张和打印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商务公文的写作技巧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在撰写商务公文时，首先需要明确写作的目的和受众，确保公文内容与受众的需求和利益相关。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了解公文的目的，是为了传达信息、请求支持、解决问题还是其他目的。明确受众的身份和需求，如公司内部员工、合作伙伴、客户等。根据目的和受众，选择适当的语言、内容和风格。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明确写作目的和受众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商务公文的撰写需要遵循一定的结构，确保内容条理清晰、逻辑严密。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常见的商务公文结构包括开头、主体和结尾三部分。开头应简明扼要地说明写作目的和背景；主体应按照逻辑顺序组织内容，使用段落和标题进行划分；结尾应对全文进行总结，并表达感谢或提出期望。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结构清晰，逻辑严密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商务公文的用词需要准确、专业，避免产生歧义或误解。同时，表达应简练明了，避免冗长和复杂的句子。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选用准确的词汇描述事物，避免使用模糊或含糊不清的措辞。在表达时，尽量使用简练的句子和段落，避免冗长和复杂的句子结构。同时，注意语法和拼写错误，确保公文的专业性和正式性。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用词准确，表达简练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https://d.book118.com/196225030003010045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2024-09-13T16:11:00.716</cp:lastPrinted>
  <dcterms:created xsi:type="dcterms:W3CDTF">2024-09-13T08:11:00Z</dcterms:created>
  <dcterms:modified xsi:type="dcterms:W3CDTF">2024-09-13T08:11:02Z</dcterms:modified>
</cp:coreProperties>
</file>