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9F2FC-223C-4715-83E8-95C3A9228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1D232-E04F-40C0-B1A0-89E40FCA2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93D5-0ABB-49AF-BF3E-4AD05996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84386-41DB-46E4-A4BC-666F80FC4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95CFB-CE41-4ABE-A74F-20D37E7B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67BC3-E910-4518-98E9-4CA292BD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3CB47-A5F6-45E8-9B80-606874E8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14155-B0F6-4908-89AD-AE024286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E5594-F895-4DB0-8695-CC4238B1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CBB8C-4931-4D14-AC69-91047EC3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2B2D2-92DE-4DBB-BE97-FAFB06DA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32045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一阶常微分方程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高阶常微分方程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数值解法与近似解法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常微分方程的应用举例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微分方程是描述自变量、未知函数及其导数之间关系的数学方程。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微分方程通常分为常微分方程和偏微分方程两大类，其中常微分方程是只含有一个自变量的微分方程。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常微分方程的一般形式为：$F(x, y, y', y'', ldots, y^{(n)}) = 0$，其中$x$是自变量，$y$是未知函数，$y', y'', ldots, y^{(n)}$是$y$的导数。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许多实际问题都可以通过建立常微分方程模型进行研究和解决，如物理学中的运动问题、化学中的反应速率问题、经济学中的动态经济问题等。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常微分方程的研究不仅推动了数学自身的发展，也为其他学科的进步提供了重要的数学工具和方法。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常微分方程是数学的一个重要分支，在自然科学、工程技术、社会科学等领域都有广泛的应用。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研究常微分方程的目的是为了寻找未知函数的解析解或数值解，从而揭示客观事物的运动规律和内在机制。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常微分方程的解析解能够给出未知函数的精确表达式，有助于我们深入理解问题的本质和规律。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当解析解难以求得时，可以通过数值方法求解常微分方程，得到未知函数的近似解，为实际问题的分析和解决提供有力支持。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常微分方程的研究不仅具有理论价值，更具有广泛的应用前景，对于推动科学技术的发展和解决社会问题具有重要意义。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一阶常微分方程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只含有一个自变量的导数且最高阶数为1的方程。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高阶常微分方程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含有自变量的高阶导数的方程。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线性常微分方程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未知函数及其各阶导数均为一次的方程。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非线性常微分方程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未知函数或其导数出现高次项的方程。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线性微分方程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未知函数及其各阶导数均为一次的方程，其一般形式可表示为$y'+P(x)y=Q(x)$。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非线性微分方程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未知函数或其导数出现高次项的方程，其一般形式较复杂。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方程中出现的未知函数的最高阶导数的阶数。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常微分方程的阶与线性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解的存在性和唯一性定理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解的存在性定理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在一定条件下，常微分方程在某区间内至少存在一个解。这个定理保证了微分方程的解的存在性。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解的唯一性定理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在一定条件下，常微分方程在某区间内的解是唯一的。这个定理保证了微分方程的解的唯一性，使得我们可以准确地预测和描述自然现象。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皮卡存在唯一性定理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如果函数$f(x, y)$在矩形区域$R$上连续，且关于$y$满足利普希茨条件，则对于任一点$(x_0, y_0) in R$，微分方程$y' = f(x, y)$在区间$|x - x_0| leq h$上存在唯一解$y = varphi(x)$，其中$h$与$x_0, y_0$及$f(x, y)$在$R$上的性质有关。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一阶常微分方程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将方程两边同时乘以 dx 和 1/g(y)，得到 dy/g(y) = f(x)dx，然后两边积分求解。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通过代数变换将方程中的自变量和未知函数分离，从而得到两个独立的函数，再分别求解。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适用于形如 dy/dx = f(x)g(y) 的一阶微分方程，其中 f(x) 和 g(y) 是已知函数。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 dy/dx = f(y/x) 的微分方程称为齐次方程。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齐次方程定义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通过变量代换，可将某些非齐次方程化为齐次方程进行求解。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可化为齐次的方程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令 y/x = u，将原方程化为关于 u 的一阶微分方程进行求解。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齐次方程与可化为齐次的方程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dy/dx + P(x)y = Q(x) 的微分方程称为一阶线性微分方程，其中 P(x) 和 Q(x) 是已知函数。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通过常数变易法或公式法求解。常数变易法是将方程中的 y 替换为 y = uv，其中 u 和 v 是待定的函数，然后通过求解得到 u 和 v。公式法则是直接套用一阶线性微分方程的通解公式进行求解。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通解公式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 = e^(-∫P(x)dx) [∫Q(x)e^(∫P(x)dx)dx + C]，其中 C 是任意常数。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一阶线性微分方程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高阶常微分方程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https://d.book118.com/196232045242010044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2024-09-13T14:56:13.754</cp:lastPrinted>
  <dcterms:created xsi:type="dcterms:W3CDTF">2024-09-13T06:56:13Z</dcterms:created>
  <dcterms:modified xsi:type="dcterms:W3CDTF">2024-09-13T06:56:15Z</dcterms:modified>
</cp:coreProperties>
</file>