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D8D92-008A-4C05-8BDE-5C86B1DBA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3A7AF-E6E8-4F8E-9689-8369B8A3A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3AD0C-A9E0-4D31-BF19-A73269E48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900B1-37C3-43B3-82FD-5F2562737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D98576-64C5-4430-87EA-503F15ACD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9B3724-D523-4B9D-AA98-4044E3A3D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173A23-A13C-4289-95A7-2AC3146D7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C5A36-759A-44B3-A736-16B5849BD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BBBB4F-34EE-4D03-BEB9-70DCDED1E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70F22-DEB5-4A13-A17C-D4513FAA9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3CEB0-BA83-47A8-8299-4C3A95EBA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33002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电信设备验收的网络性能和质量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电信设备概述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电信设备的网络性能验收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电信设备的质量验收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电信设备的验收流程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电信设备验收的注意事项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电信设备概述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653" r="865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电信设备的种类和功能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负责数据的传输和路由，包括路由器、交换机等。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提供用户接入网络的设备，如手机、电脑等。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将用户接入电信网络的设备，如调制解调器、光纤收发器等。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提供增值服务的设备，如短信网关、语音网关等。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传输设备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终端设备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接入设备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增值设备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电信设备是构成电信网络的基本单元，是实现电信业务的基础设施。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电信设备的性能和质量直接影响到网络性能和通信质量。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随着技术的发展，电信设备的功能越来越强大，能够提供更加丰富和多样化的电信业务。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电信设备在网络中的地位和作用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电信设备的发展趋势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36" b="123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随着人工智能技术的发展，电信设备将更加智能化，能够实现自我优化和管理。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随着云计算技术的发展，电信设备将更加云化，能够实现资源的动态管理和调度。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随着虚拟化技术的发展，电信设备将更加虚拟化，能够实现软件和硬件的分离。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随着5G技术的发展，电信设备将更加5G化，能够支持更高的传输速率和更低的延迟。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电信设备的网络性能验收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评估设备支持的最大数据传输速率，确保满足业务需求。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衡量数据传输的及时性，影响实时业务和交互式应用的性能。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丢包率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评估数据传输的可靠性和稳定性，丢包过多会导致通信中断或数据不完整。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吞吐量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衡量设备处理数据的能力，体现设备的负载能力和效率。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网络性能指标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基准测试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模拟高负载条件，检测设备在高负载下的性能表现和稳定性。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压力测试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故障模拟测试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对设备运行过程中进行实时监测，收集性能数据并进行分析。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对比设备在正常条件下的性能表现，确定性能基准线。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模拟网络故障或异常情况，检查设备的容错能力和恢复能力。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网络性能测试方法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带宽测试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测试设备在不同条件下的最大传输速率，确保满足用户需求。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延迟测试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测量设备在不同距离和不同网络条件下的延迟情况。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丢包率测试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模拟不同网络状况下的丢包情况，评估设备的稳定性和可靠性。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吞吐量测试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通过模拟大量用户同时访问设备，测试设备的处理能力和负载能力。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网络性能测试案例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根据性能瓶颈，升级相关硬件组件，提高设备性能。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硬件升级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优化设备操作系统和应用程序，提高数据处理效率和资源利用率。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软件优化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调整网络参数和配置，优化网络性能和稳定性。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网络配置优化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合理分配网络流量和负载，避免设备过载和性能瓶颈。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负载均衡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网络性能优化建议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电信设备的质量验收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电信设备应符合国际电联（ITU）和国内相关标准，如YD/T 5080-2005《通信局（站）电源、空调及环境集中监控管理系统》等。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符合国际和国内相关标准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设备应满足用户提出的性能、功能、兼容性等要求，保证设备的可用性和可靠性。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满足用户需求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设备质量标准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https://d.book118.com/196233002221010051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2024-09-17T20:43:41.537</cp:lastPrinted>
  <dcterms:created xsi:type="dcterms:W3CDTF">2024-09-17T12:43:41Z</dcterms:created>
  <dcterms:modified xsi:type="dcterms:W3CDTF">2024-09-17T12:43:43Z</dcterms:modified>
</cp:coreProperties>
</file>