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A0F51-C386-46EC-BFC5-BC9D62879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598D8-72C1-490D-A104-684AE10CB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20087-7696-4FB5-AE4B-324A5D8D0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1049C-350C-4822-A6B3-5417AD8D4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929F3F-4A72-42C3-A41D-D500C56CA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2938D4-8E69-48EF-9A9A-E00428A46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58A07D-DA69-42B2-932F-42D5B4E48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E8C998-0406-4378-9DBC-503FCB0A5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5EC83-657C-4CC6-8138-58BEC188B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8BB34-754A-4647-83D8-53DE8F2FF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0F8D5-029B-4C03-A77C-E6AD86A64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2331132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第3章库存控制模型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需求预测与库存管理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订货点与订货量决策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库存成本控制与优化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供应链环境下的库存控制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现代信息技术在库存控制中应用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标准，库存可分为多种类型，如按经济用途可分为商品库存和制造业库存；按生产过程可分为原材料库存、在制品库存和成品库存；按库存物品的性质可分为物料库存、在制品库存、成品库存、备件库存、在途库存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库存分类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的目标是在保证企业生产、经营需求的前提下，使库存量经常保持在合理的水平上；掌握库存量动态，适时、适量提出订货，避免超储或缺货；减少库存空间占用，降低库存总费用；控制库存资金占用，加速资金周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库存控制应遵循以下原则：经济性原则、完整性原则、准确性原则、及时性原则和安全性原则。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库存控制策略及方法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常见的库存控制策略包括ABC分类法、定量订货法、定期订货法以及综合库存控制法等。其中，ABC分类法是一种基于物品重要性和占用资金多少进行分类的方法，以便对不同类别的物品采取不同的管理措施。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库存控制策略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的库存控制方法包括：强化采购管理，采用科学的采购方法和策略；加强物料需求计划（MRP）管理，准确预测物料需求并制定相应的采购计划；实施适时制（JIT）生产方式，降低在制品和成品库存；推行供应链管理，与供应商建立紧密的合作关系，实现信息共享和协同计划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库存控制方法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需求预测与库存管理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利用历史销售数据，通过时间序列模型（如ARIMA模型）进行需求预测。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792" b="3792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通过分析影响需求的因素（如价格、促销活动、季节性等），建立因果关系模型进行预测。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应用机器学习算法（如线性回归、决策树、神经网络等）对历史数据进行训练，生成预测模型。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机器学习算法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需求预测方法及应用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需求波动影响供应链稳定性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需求波动会传导至供应链上游，影响供应商的生产计划和库存管理。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需求波动降低客户满意度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需求波动可能导致缺货或积压，降低客户满意度和忠诚度。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需求波动导致库存积压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需求波动可能导致库存积压，增加库存成本和管理难度。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需求波动对库存影响分析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定期订货策略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根据需求预测结果，设定固定的订货周期和订货量，进行定期订货。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混合订货策略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结合定期订货和定量订货策略，根据实际需求情况灵活调整订货周期和订货量。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定量订货策略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设定最低库存水平，当库存降至该水平时，根据需求预测结果进行订货。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协同库存管理策略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与供应商建立协同机制，共享需求预测和库存信息，共同制定库存管理策略。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基于需求预测的库存管理策略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订货点与订货量决策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9" r="32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根据历史销售数据和安全库存水平，采用统计方法或经验判断确定订货点。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订货点设置方法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随着市场需求和供应条件的变化，及时调整订货点，以确保库存水平满足生产和销售需要。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订货点设置方法及调整原则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经济订货批量模型及应用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经济订货批量模型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通过平衡订货成本和库存持有成本，确定最优的订货批量，使得总成本最低。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适用于需求稳定、可预测的商品，如原材料、零部件等。通过模型计算，可得出经济订货批量和订货周期，为库存管理提供依据。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https://d.book118.com/196233113211010050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2024-09-16T05:50:18.399</cp:lastPrinted>
  <dcterms:created xsi:type="dcterms:W3CDTF">2024-09-15T21:50:18Z</dcterms:created>
  <dcterms:modified xsi:type="dcterms:W3CDTF">2024-09-15T21:50:20Z</dcterms:modified>
</cp:coreProperties>
</file>