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77E03-A16D-42D4-9575-DA82DCCDD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1EEE7-44F6-4D29-9D33-4FBC1ECA9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AF18C-B06E-4B9F-9CF3-154A1D5C6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9536D-0DE1-4C12-81E5-AF985C23B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761F6D-9946-4F3C-BE03-A24CE3091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3B84B5-6FB6-419D-9888-86DF65AF9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4C77DC-DA27-4501-83E7-9EE2DBE85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530392-2819-48D4-905A-B883564EF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08BE3B-D7E5-4FCD-948F-9DE9DE09A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49273-3223-4A26-BE0F-EBEA465F5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77C7B-E1DC-4190-8DB7-3500E2679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234130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锂资源行业的战略合作与市场竞争力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锂资源行业概述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战略合作在锂资源行业中的重要性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国内外锂资源企业战略合作案例分析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市场竞争力分析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提升锂资源企业战略合作与市场竞争力建议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锂资源行业概述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锂资源分布及特点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资源分布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锂资源主要分布在南美、澳大利亚、中国和美国等地区，其中南美地区锂资源储量最为丰富。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锂资源具有储量大、品位高、开采成本低等特点，是电池、陶瓷、玻璃等行业的重要原材料。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锂资源行业经历了从初级开采到深加工、再到高附加值产品的发展历程，目前正处于快速发展阶段。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全球锂资源需求持续增长，特别是在新能源汽车、储能等领域的应用推动下，锂资源市场规模不断扩大。同时，行业竞争激烈，企业纷纷寻求战略合作以提高市场竞争力。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行业发展历程与现状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需求增长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随着新能源汽车、储能等领域的快速发展，锂资源需求将持续增长。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环保要求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环保要求的提高将促使锂资源行业加强环保治理和绿色发展。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锂资源提取和加工技术不断创新，将提高资源利用率和降低生产成本。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全球锂资源企业之间的战略合作将进一步加强，共同应对市场挑战和推动行业发展。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战略合作在锂资源行业中的重要性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通过战略合作，企业可以实现对锂资源产业链上下游的纵向整合，从而控制原材料供应、降低生产成本并确保产品质量。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纵向整合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企业间通过战略合作实现横向联合，扩大生产规模，提高市场占有率，增强行业影响力。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横向联合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战略合作有助于企业拓展业务领域，实现多元化发展，降低单一业务风险。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提升产业链整合能力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战略合作可以促进企业间技术的共享与交流，推动行业技术进步和产业升级。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技术共享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333" r="25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合作研发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458" r="22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000" r="14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通过合作研发，企业可以共同攻克技术难题，缩短研发周期，降低研发成本，提高创新效率。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战略合作有助于企业间人才的流动与交流，提升行业整体人才素质和创新能力。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加强技术创新与合作研发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通过战略合作，企业可以实现资源如资金、技术、人才、市场等方面的共享，优化资源配置，提高资源利用效率。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优势互补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战略合作有助于发挥各自优势，实现优势互补，提升整体竞争力。例如，一家企业可能在技术研发方面具有优势，而另一家企业可能在市场营销方面更具实力，通过合作可以实现双方优势的互补和协同。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在锂资源行业中，市场变化快速且复杂。通过战略合作，企业可以共同应对市场挑战和变化，把握市场机遇，实现共同发展。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实现资源共享与优势互补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国内外锂资源企业战略合作案例分析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天齐锂业和赣锋锂业是中国两大锂资源巨头，双方通过股权合作和资源共享，实现了在锂资源开发、加工和销售方面的协同效应，提高了整体市场竞争力。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天齐锂业与赣锋锂业合作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比亚迪是中国新能源汽车领域的领军企业，而盐湖股份拥有丰富的锂资源储备。双方通过合作，共同打造了完整的锂资源产业链，实现了从资源开采到电池生产的垂直整合。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比亚迪与盐湖股份合作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国内企业间战略合作案例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https://d.book118.com/196234130010010050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2024-09-15T03:33:55.260</cp:lastPrinted>
  <dcterms:created xsi:type="dcterms:W3CDTF">2024-09-14T19:33:55Z</dcterms:created>
  <dcterms:modified xsi:type="dcterms:W3CDTF">2024-09-14T19:33:57Z</dcterms:modified>
</cp:coreProperties>
</file>