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A595F-B48E-40E4-AAA6-2E3AFEA6F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21902-1289-452E-9223-57FE54BD6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8DEBA-8513-4AC8-8EF5-2A85A9EB9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1FE8B-9D7A-4F87-AE45-975000F9A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9AE69-8E62-4BBB-8CED-F232368B3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F9FE8-5032-46BC-81EB-81EB4B17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EBF11-77D9-4B62-B71E-449264444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64DEC-4CFC-44DA-A748-2CC544EEF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8ADAD-D503-4766-99D6-14E9F1730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5FF5A-8BF9-4653-9717-8AA55FAD9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C0104-D6D6-461F-AC5D-2146857D3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4012004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秋季安全教育主题班会总结报告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班会内容和流程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班会成果和收获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237" b="27237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本次班会的主题是“秋季安全教育”，旨在提高学生们在秋季生活中的安全意识，预防各种安全事故的发生。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班会主题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增强学生们的自我保护意识，提高他们在遇到危险时的应对能力。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让学生们了解秋季常见的安全隐患和应对方法，减少不必要的伤害。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通过班会的互动交流，加强班级凝聚力和团队合作精神。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本次班会于XXXX年XX月XX日下午X点在XXXX举行。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班会内容和流程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安全教育知识讲解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火灾预防与应对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详细介绍了火灾的起因、预防措施以及在火灾发生时的正确应对方法，如如何使用灭火器、如何逃生等。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交通安全规则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讲解了基本的交通安全规则，如如何安全过马路、如何正确乘坐交通工具等，强调了遵守交通规则的重要性。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网络安全知识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介绍了网络安全的基本知识，包括如何防范网络诈骗、如何保护个人信息等，提醒同学们在网络世界中保持警惕。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组织同学们进行了火灾逃生演练，模拟火灾现场，指导同学们正确逃生。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火灾逃生演练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交通安全模拟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网络安全攻防演练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通过模拟交通场景，让同学们亲身体验交通安全规则的重要性，加深对交通规则的理解。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进行网络安全攻防演练，让同学们了解网络攻击的危害，提高网络安全意识。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安全演练和模拟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通过问答形式，检验同学们对安全知识的掌握程度，加深对安全知识的理解。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安全知识问答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分组进行讨论，分享各自在日常生活中遇到的安全问题及应对方法，总结经验教训。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通过分析典型的安全事故案例，让同学们认识到安全问题的重要性，提高安全意识。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互动和讨论环节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班会成果和收获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学生安全意识的提高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学生们认识到安全问题对个人和社会的影响，增强了自我保护和安全防范意识。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学生们通过班会了解了秋季常见的安全问题，如火灾、交通事故等，提高了安全意识。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https://d.book118.com/196240120044010103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2024-09-28T11:35:20.364</cp:lastPrinted>
  <dcterms:created xsi:type="dcterms:W3CDTF">2024-09-28T03:35:20Z</dcterms:created>
  <dcterms:modified xsi:type="dcterms:W3CDTF">2024-09-28T03:35:23Z</dcterms:modified>
</cp:coreProperties>
</file>