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590029-C925-463C-B176-115DF3D78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C2A19C-5B80-47AD-A3D3-5AD62D7E1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2EF201-70FA-4369-B20C-E4BBE50EB1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7CCE75-3438-4DB7-866C-60F3CA647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588BD5-D9FD-4F28-9585-FD51AE7D69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21B83E-C7EB-47AC-A729-B86649065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D37330-87E9-45DA-87E2-583B5F962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3AE54A-E533-4783-874B-7F0E22B88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671956-B899-4804-B9FE-44B019A5E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32456C-4B56-45C2-A935-9BAF2D5A1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16750D-1E50-4965-A388-976B75A9C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241050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售后服务的问题解决流程和方法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售后服务概述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问题识别与分类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持续改进与优化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售后服务概述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074" r="280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9530" r="3953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77" r="3147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售后服务是指在商品销售后，为消费者提供的各种服务，包括产品安装、调试、维修、退换货等。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优质的售后服务能够提高客户满意度，增强品牌忠诚度，促进口碑传播，进而提升企业竞争力。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保障消费者权益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确保消费者在购买商品后能够得到相应的服务保障，维护消费者权益。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通过提供及时、专业、周到的服务，提高客户对产品和品牌的满意度。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促进二次销售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优质的售后服务能够增强客户对品牌的信任感，从而更容易促成二次销售。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售后服务目标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客服人员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负责为客户提供产品安装、调试、维修等技术支持。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技术人员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售后管理人员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其他辅助人员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如物流人员、财务人员等，协助完成售后服务工作。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负责接听客户电话，解答客户问题，处理客户投诉等。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负责协调整个售后服务流程，确保服务质量和效率。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售后服务团队组成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问题识别与分类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客户反馈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通过客户电话、邮件、在线聊天等渠道收集客户反馈的问题。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售后服务记录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分析历史售后服务记录，识别重复出现或具有共性的问题。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产品质量检测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对退回的产品进行质量检测，识别产品存在的缺陷或问题。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问题来源及识别方法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根据问题对客户的影响程度，将问题分为严重、一般和轻微三个等级。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严重性分类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根据问题处理的紧迫性，将问题分为紧急、较紧急和一般三个等级。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紧急性分类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接收问题 -&gt; 初步评估 -&gt; 分类 -&gt; 记录并分配处理人员。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问题分类流程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问题分类标准与流程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产品故障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产品无法正常工作或性能下降，通常需要维修或更换。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使用问题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客户不熟悉产品操作或误操作导致的问题，需要提供使用指导。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退换货问题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客户要求退换产品，需要审核退换货原因并处理相关手续。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投诉与建议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客户对产品或服务不满意，提出投诉或改进建议，需要认真倾听并妥善处理。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常见问题类型及特点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问题解决流程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通过电话、邮件、在线客服等渠道接收客户的问题反馈。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客户反馈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详细记录客户反馈的问题，包括问题描述、发生时间、客户联系方式等。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信息记录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与客户进一步沟通，确认问题的具体情况和影响范围。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问题确认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接收并确认问题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将问题原因进行分类，如产品设计缺陷、生产质量问题、使用不当等。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组织技术人员对问题进行分析，确定问题的根本原因。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收集与问题相关的数据，如产品使用记录、系统日志等，以便更准确地定位问题。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分析问题原因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方案制定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根据问题原因，制定相应的解决方案，如产品维修、更换、退货、补偿等。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方案评估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对解决方案进行评估，确保其可行性、有效性和经济性。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客户沟通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与客户沟通解决方案，征求客户的意见和建议，确保方案符合客户期望。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制定解决方案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按照解决方案的要求，组织相关人员进行实施，如产品维修、更换等。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方案执行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对解决方案的执行进度进行监控，确保问题能够及时得到解决。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进度监控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及时向客户反馈解决方案的执行情况和进度，保持与客户的良好沟通。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信息反馈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实施解决方案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https://d.book118.com/196241050021010042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2024-09-09T09:23:46.401</cp:lastPrinted>
  <dcterms:created xsi:type="dcterms:W3CDTF">2024-09-09T01:23:46Z</dcterms:created>
  <dcterms:modified xsi:type="dcterms:W3CDTF">2024-09-09T01:23:48Z</dcterms:modified>
</cp:coreProperties>
</file>