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B6EE1-BCF5-4655-8117-96898CDBA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DD07F-3114-4E5D-859F-72F341EB6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D420C-F3EC-4138-BB46-C58506D10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EB5D8-26AE-43D7-BECA-34BDDD9E3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562BD-4FFC-4C89-97A0-7557F50F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B31A8-6CA1-45A6-B62B-C2F32E8D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0B652-5E59-45B1-884E-E0C0BAAD0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95A45-6270-43D8-BD5C-FEDD790D2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CE3BA-2DF6-4AD7-A77D-4C01FA33F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A2CEC-B40F-435E-933C-F11EDCF1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32848-026D-4EDC-9F68-CF5086768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412242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《长期股权投资一》ppt课件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长期股权投资的初始计量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长期股权投资的后续计量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长期股权投资的风险与控制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长期股权投资概述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1" r="1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长期股权投资是指企业通过购买被投资企业的股权，获得其经营控制权的投资行为。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长期股权投资的主要目的是为了获得被投资企业的长期收益，而不是为了短期内出售获利。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长期股权投资通常持有时间较长，一般在一年以上，甚至数十年。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长期持有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长期股权投资风险较高，但一旦成功，通常能够获得较高的回报。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高风险高回报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长期股权投资的流动性较差，不易在市场上转让。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长期股权投资的分类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控股型长期股权投资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企业通过购买被投资企业的股权，获得其控制权，实现控股。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参股型长期股权投资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企业购买被投资企业的部分股权，获得其参股权，不具有控制权。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共同控制型长期股权投资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企业与其他投资者共同控制被投资企业，各投资者按照约定比例享有权益。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无控制、无共同控制、无重大影响型长期股权…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企业购买被投资企业的少量股权，对被投资企业不具有控制、共同控制或重大影响能力。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长期股权投资的初始计量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通过企业合并取得被投资方的股权，成为被投资方的股东。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合并取得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直接投资取得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股权置换取得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直接向被投资方投资，获得相应的股权份额。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通过与其他股东交换股权，获得被投资方的股权。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长期股权投资的取得方式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按照长期股权投资的取得成本进行计量，后续计量不随被投资方净资产变动而调整。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长期股权投资的账面价值根据被投资方净资产变动进行调整，以反映其在被投资方所有者权益中的份额。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长期股权投资的初始计量方法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权益法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根据投资目的和实际情况，确定合适的取得方式。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确定取得方式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根据投资关系和被投资方的实际情况，选择适当的初始计量方法。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确定计量方法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在确定初始计量时，应考虑对被投资方的控制权情况。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考虑控制权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在确定初始计量时，应考虑与被投资方相关的风险和报酬转移情况。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考虑风险和报酬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长期股权投资的初始计量注意事项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长期股权投资的后续计量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https://d.book118.com/196241224210010032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2024-09-01T01:22:48.261</cp:lastPrinted>
  <dcterms:created xsi:type="dcterms:W3CDTF">2024-08-31T17:22:48Z</dcterms:created>
  <dcterms:modified xsi:type="dcterms:W3CDTF">2024-08-31T17:22:50Z</dcterms:modified>
</cp:coreProperties>
</file>