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A8EC9D-625F-44EB-839C-BE532D0475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0C965F-31DD-40E7-9E89-278E480210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2A232A-1591-48FF-ADFD-CE931C1355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F2EFB4-6E8E-4EE6-BCED-22EE7AFB52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40B13F-CFDD-40D1-B92A-0C761A7EE7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C4326D-613A-4FAB-941E-2935147146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E11A66-B0BA-4C1B-B8AB-F95E88CF90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BFBC62-8105-46E9-87A2-8361B7C4D9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D1A3E7-591F-4973-A8FD-E70AEBA806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A9AC3E-8B15-475E-AAD1-8E38930B7F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E37729-D94C-4562-947E-8BDBED9B2B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24311401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宏观量管理</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汇报人：AA</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宏观量管理概述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宏观量管理的基础理论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宏观量管理的关键要素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宏观量管理的实施步骤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宏观量管理的挑战与对策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宏观量管理的未来发展趋势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宏观量管理概述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宏观量管理是指对宏观经济中的总量指标进行监测、分析和调控的一系列活动。</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在经济全球化、金融市场高度发达的今天，宏观量管理对于维护经济稳定、促进可持续发展具有重要意义。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通过对宏观经济总量的监测和调控，可以及时发现并解决经济波动问题，保持经济稳定增长。</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实现经济稳定增长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宏观量管理有助于识别和防范金融风险，维护金融市场的稳定和健康发展。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防范金融风险</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333" b="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通过对宏观经济总量的分析，可以引导资源在不同领域和部门之间进行合理配置，提高资源利用效率。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促进资源优化配置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宏观量管理的重要性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宏观量管理的目标与原则</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实现经济增长、物价稳定、充分就业和国际收支平衡等宏观经济目标。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原则</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遵循市场化、法制化、国际化原则，加强政策协调，提高宏观调控的科学性和有效性。同时，要关注社会公平和可持续发展，确保宏观经济政策符合社会整体利益。</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宏观量管理的基础理论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系统的层次性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系统论认为，任何一个系统都可以划分为若干个子系统，子系统之间具有层次性，不同层次上的子系统具有不同的功能和作用。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系统的整体性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宏观量管理将研究对象视为一个整体系统，强调系统内部各要素之间的相互联系和相互作用。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系统的开放性</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系统论强调，任何一个系统都不是孤立的，而是与外部环境不断进行物质、能量和信息的交换。</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8125" r="8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9995" r="1999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8000" r="18000"/>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892" r="1389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控制论在宏观量管理中应用时，旨在通过一系列的控制手段，使系统达到预定的目标状态。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控制的目标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控制论强调反馈在控制系统中的重要性，通过反馈机制可以及时发现并纠正系统偏离目标的状态。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控制的反馈机制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控制论不仅关注系统的稳定性，还关注系统的优化问题，即如何在满足稳定性要求的前提下，使系统的性能达到最优。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控制的优化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7153" b="715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信息的安全与保密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随着信息技术的发展，信息安全与保密问题日益突出，信息论也为解决这些问题提供了理论支持。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信息的传递与处理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信息论在宏观量管理中关注信息的传递、处理与利用问题，强调信息对于管理系统的重要性。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信息的量化与评估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信息论提供了对信息进行量化和评估的方法，有助于在宏观量管理中对信息进行有效的管理和利用。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经济学原理</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经济学原理认为市场机制和政府干预是调节经济运行的两种主要手段。在宏观量管理中，需要合理运用这两种手段，以实现经济的平稳运行和持续发展。</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市场机制与政府干预</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经济学原理认为资源是稀缺的，宏观量管理需要在资源有限的条件下进行决策和规划。</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资源稀缺性</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经济学假设人是理性的经济人，会追求自身利益最大化。宏观量管理需要考虑如何引导和规范经济人的行为，以实现社会整体利益最大化。</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理性经济人假设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宏观量管理的关键要素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资源管理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资源识别与评估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识别企业内外部资源，包括人力、物力、财力、技术等，并进行全面评估。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资源配置</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根据企业战略目标和业务需求，合理配置资源，确保资源的高效利用。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资源优化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持续监测资源使用状况，及时调整资源配置，实现资源的最优配置和利用。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流程梳理与优化</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对企业业务流程进行全面梳理，识别流程中的瓶颈和问题，进行优化改进。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流程标准化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制定标准化的操作流程和规范，提高工作效率和流程的可控性。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流程监控与评估</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建立流程监控机制，实时监测流程运行状况，并进行定期评估和改进。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流程管理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组织设计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根据企业战略目标和业务需求，设计合理的组织结构，明确各部门和岗位的职责和权限。</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组织调整与优化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随着企业发展和市场环境变化，及时调整组织结构，保持组织的灵活性和适应性。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组织协同</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加强部门之间的沟通与协作，打破部门壁垒，实现组织的整体协同和高效运转。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00" r="250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企业文化塑造</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培育积极健康的企业文化，包括企业价值观、企业精神、企业形象等。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企业文化传播</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通过多种渠道和手段，宣传和推广企业文化，提高员工的认同感和归属感。</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企业文化落地</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将企业文化融入企业日常经营和管理中，让员工在实际工作中践行企业文化。</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企业文化</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https://d.book118.com/196243114014010043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2024-09-10T20:38:44.848</cp:lastPrinted>
  <dcterms:created xsi:type="dcterms:W3CDTF">2024-09-10T12:38:44Z</dcterms:created>
  <dcterms:modified xsi:type="dcterms:W3CDTF">2024-09-10T12:38:47Z</dcterms:modified>
</cp:coreProperties>
</file>