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C5280-32D0-4CA5-AF54-6E1108C8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90A06-BA1C-43AD-9845-F2C819B04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CBC73-6905-4D8C-8735-7694EDFE5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A607A-ABF4-43F8-AEF7-E8280C29F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86A0E2-BE05-4490-BD28-14A9D2C67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DFCB59-C305-4BBB-BBBC-DF5CC2EA2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3DE5CE-4BB5-4DB0-A842-1BB78FD91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31E91-D8DB-4226-9CAA-263F69277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77998-11EB-4415-8422-37DE49807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6FF62-7E25-4EC5-80DE-520B9235B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78B1F-6853-455D-B4AC-3DC15A37A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43155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危化品运输安全危险品分类培训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危化品概述与危险性评估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危化品运输法规与标准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危险品分类识别与包装要求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运输过程中安全措施与应急处理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事故案例分析与经验教训总结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危化品概述与危险性评估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危化品定义及分类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根据危险性质不同，危化品可分为爆炸品、压缩气体和液化气体、易燃液体、易燃固体、自燃物品和遇湿易燃物品、氧化剂和有机过氧化物、毒害品和感染性物品、放射性物品、腐蚀品等九大类。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指具有易燃、易爆、有毒、有害和放射性等物质，在运输、储存、使用等过程中，容易造成人身伤亡和财产损毁而需要特别防护的物品。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通过对危化品的理化性质、危险性标识、事故案例等信息进行分析，采用定量或定性的方法对危化品的危险性进行评估。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根据国内外相关法规和标准，如《危险化学品安全管理条例》、《全球化学品统一分类和标签制度》等，对危化品的危险性进行评级和分类。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危险性评估方法及标准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危险性评估标准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危险性评估方法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压缩气体和液化气体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944" r="49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11" r="561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常见危化品种类与特性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指在外界作用下能发生剧烈的化学反应，瞬间产生大量的气体和热量，使周围的压力急剧上升，发生爆炸。如炸药、雷管等。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指压缩、液化或加压溶解的气体。这类物品当受热、撞击或强烈震动时，容器内压力急剧增大，致使容器破裂，物质泄漏、爆炸等。如氧气、氢气、液化石油气等。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指易燃的液体、液体混合物或含有固体物质的液体。其闭杯试验闪点等于或低于61℃，但不同运输方式可确定本运输方式认可的闪点，而不低于45℃。如汽油、煤油、柴油等。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自燃物品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指自燃点低，在空气中易于发生氧化反应，放出热量，而自行燃烧的物品。如黄磷、三乙基铝等。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指燃点低，对热、撞击、摩擦敏感，易被外部火源点燃，燃烧迅速，并可能散发出有毒烟雾或有毒气体的固体。如红磷、硫磺等。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遇湿易燃物品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指遇水或受潮时，发生剧烈化学反应，放出大量的易燃气体和热量的物品。有些不需明火，即能燃烧或爆炸。如金属钾、钠等。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917" r="15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83" r="160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常见危化品种类与特性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指处于高氧化态，具有强氧化性，易分解并放出氧和热量的物质。包括含有过氧基的有机物，其本身不一定可燃，但能导致可燃物的燃烧。如高锰酸钾、过氧化氢等。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氧化剂和有机过氧化物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进入人体后，累积达到一定的量，能与体液和组织发生生物化学作用或生物物理学作用，扰乱或破坏肌体的正常生理功能，引起暂时或持久性的病理改变，甚至危及生命的物品。如氰化物、砒霜等。以及含有致病微生物，能引起病态，甚至死亡的物质。如病毒样本、细菌样本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毒害品和感染性物品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常见危化品种类与特性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指放射性比活度大于7.4×10^4 Bq/kg的物品。如铀、钴等。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指能灼伤人体组织并对金属等物品造成损伤的固体或液体。与皮肤接触在4小时内出现可见坏死现象，或温度在55℃时，对20号钢的表面均匀年腐蚀率超过6.25 mm/年的固体或液体。如硫酸、盐酸等。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常见危化品种类与特性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危化品运输法规与标准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该条例规定了危险化学品的生产、储存、使用、经营和运输等方面的安全管理要求，明确了相关部门的职责和权限。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该规定对道路危险货物运输企业、车辆、人员等方面提出了具体的管理要求，包括许可制度、安全管理制度、应急预案等。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《道路危险货物运输管理规定》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该规则规定了铁路危险货物运输的基本条件、包装和标志、托运和承运、装卸和运输等方面的管理要求。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《铁路危险货物运输管理规则》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《危险货物运输技术条件》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该规范规定了危险货物运输的技术条件，包括车辆、容器、装卸等方面的要求，确保危险货物在运输过程中的安全。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《危险货物分类和品名编号》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该标准规定了危险货物的分类原则和方法，以及各类危险货物的品名编号，为危险货物的识别和管理提供了依据。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《危险货物包装标志》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该标准规定了危险货物包装的标志内容、颜色、尺寸等要求，以便在运输过程中迅速识别和处理。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运输安全标准与规范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906" b="3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建立健全安全管理制度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企业应制定完善的安全管理制度，明确各级管理人员和操作人员的职责和权限，确保各项安全措施的落实。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加强从业人员培训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企业应对从业人员进行定期的安全培训，提高其安全意识和操作技能，确保在紧急情况下能够正确应对。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严格执行安全检查制度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企业应定期对运输车辆、容器、装卸设备等进行安全检查，确保其符合相关法规和标准的要求，及时消除安全隐患。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危险品分类识别与包装要求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危险品的分类方法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品的物理性质、化学性质以及潜在的危险程度，将危险品分为九大类，分别为爆炸品、压缩气体和液化气体、易燃液体、易燃固体、自燃物品和遇湿易燃物品、氧化剂和有机过氧化物、毒害品和感染性物品、放射性物品、腐蚀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危险品标志识别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各类危险品都有相应的标志，用于快速识别和区分。标志通常包括图形符号、颜色以及文字说明，如易燃液体的标志为红色火焰，爆炸品的标志为黑色炸药桶等。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危险品分类方法及标志识别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包装材料的选择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应根据危险品的性质选择合适的包装材料，如耐腐蚀、耐压、防震等。常见的包装材料包括金属、塑料、木材、纸张等。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包装材料的使用注意事项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包装材料应完好无损，能够防止危险品在运输过程中发生泄漏、破损等情况。同时，包装材料上的标志应清晰可辨，方便识别和区分。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71" r="115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包装材料选择与使用注意事项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https://d.book118.com/196243155045010044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2024-09-12T14:05:19.701</cp:lastPrinted>
  <dcterms:created xsi:type="dcterms:W3CDTF">2024-09-12T06:05:19Z</dcterms:created>
  <dcterms:modified xsi:type="dcterms:W3CDTF">2024-09-12T06:05:21Z</dcterms:modified>
</cp:coreProperties>
</file>