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F585D-202E-499B-A7D8-5BA462D1A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1299E-A1FE-420A-BFC1-CC1944926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A2B77-1B97-48E7-828C-8E7883132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23C40-4D28-40F5-A114-063F6B955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F502F7-6287-4A8E-9D62-E17FB09E0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25C98-0B4B-4CAE-9C85-6DECC14E3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6D9A24-97C4-4B86-A328-83BA8CC73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B9229-05FC-4E83-AD83-8DAEEC347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90F19-121E-48FC-9B40-8D4009247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4C149-6B44-46B3-8911-96C61CDBC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9F4A5-110C-44A6-85A2-5DC0DED91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01030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积极处理冲突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积极应对冲突策略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有效沟通技巧在解决冲突中应用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情绪管理与压力缓解方法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总结：积极处理冲突，实现和谐共赢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冲突概述与分类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冲突是指两个或更多个体或群体之间，由于目标、价值观、利益或资源分配等方面的不一致，而产生的对立、紧张或敌意状态。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冲突可能导致双方关系紧张、信任破裂，甚至引发暴力行为。但同时，冲突也可能促进双方沟通、协商和解决问题，推动个人和组织的成长与变革。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31" r="19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常见冲突类型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发生在个人与个人之间的冲突，如夫妻、同事、朋友之间的争执。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发生在不同群体之间的冲突，如种族、民族、宗教或社会阶层之间的对立。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发生在组织内部的冲突，如部门之间、上下级之间的不和。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发生在国家与国家之间的冲突，如战争、贸易争端或外交危机。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人际冲突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群体冲突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组织内冲突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国际冲突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历史遗留问题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历史上遗留下来的问题，如领土争端、民族矛盾等。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双方沟通不畅或存在误解，导致信息不透明和信任缺失。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利益分配不均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双方利益分配不均，如贫富差距、权力分配不均等。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资源争夺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双方争夺有限的资源，如土地、水源、食物或资金等。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双方持有不同的价值观、信仰或意识形态，导致难以达成共识。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积极应对冲突策略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29" b="264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避免直接冲突，暂时退出讨论或暂时保持沉默。这可以暂时缓解紧张气氛，但长期使用可能导致问题得不到解决。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当双方都有合理的立场和需求时，妥协可能是最佳的解决方案。妥协意味着每个人都需要放弃一些东西，以实现一个对所有人都有利的结果。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回避与妥协策略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妥协策略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回避策略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在某些情况下，可能没有一个完美的解决方案。在这种情况下，适应和容忍可能是最佳的冲突管理策略。这可能涉及接受并适应某些不理想的状况，或者宽恕他人的错误。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适应和容忍策略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妥协要求双方都有一定程度的灵活性，愿意为了达成一个对所有人都有利的结果而做出让步。这可能需要找到双方的共同点，并在此基础上寻求解决方案。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妥协的进一步探讨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妥协和适应策略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95" r="2209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这是可能最富成效的处理冲突方式，双方共同寻找满足各自需求的解决方案，如共同制定方案或项目。在此过程中，可能需要找到双方的共同目标和价值，建立信任关系，并共同推动解决方案的实施。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共赢思维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在合作过程中，寻求共赢的思维模式至关重要。这意味着不仅要考虑自身的利益和需求，还要充分理解并尊重对方的立场和需要，共同探索能够实现双方利益的解决方案。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合作与共赢策略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有效沟通技巧在解决冲突中应用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给予对方充分表达的空间，认真倾听对方的观点和诉求。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倾听对方观点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理解对方立场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询问和确认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792" r="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设身处地地考虑对方的立场和需要，不要急于反驳或争辩。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通过提问和确认的方式，确保正确理解对方的意图和感受。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倾听与理解对方立场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清晰、准确地表达自己的观点和诉求，避免模棱两可或含糊不清的表达。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明确表达观点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使用“我”语句来表达自己的感受和需要，以减少对方的防御和抵触情绪。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使用“我”语句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避免使用攻击性、侮辱性或贬低性的语言，以免激化冲突。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避免攻击性语言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表达清晰明确信息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https://d.book118.com/197001030131006042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2024-09-16T02:43:41.057</cp:lastPrinted>
  <dcterms:created xsi:type="dcterms:W3CDTF">2024-09-15T18:43:41Z</dcterms:created>
  <dcterms:modified xsi:type="dcterms:W3CDTF">2024-09-15T18:43:43Z</dcterms:modified>
</cp:coreProperties>
</file>