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42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44284-91C1-4080-9E72-364F3FB1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048C2-CB80-476B-8A05-EAC6BB19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E99D4-A151-420F-963A-9C480AAD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0B37D-D6B8-444F-B0B0-A70A2256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94A14-F230-4129-886B-C244CD866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143495-B7BA-4ABA-9408-DF787F68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9279C-F4FB-41CA-8347-DF47C762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E7771-DBFE-40B6-A21E-BDF2BEA81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57FDF-22E2-476B-B091-BAC1AADBE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D361D-CB77-434A-B521-B3A8633C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38711-4108-485D-9D36-EEAA01AD5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1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01120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深度阅读分科阅读的思维与技能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分科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深度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技能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思维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学科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技能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分科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笔记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知识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不同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培养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能力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《深度阅读分科阅读的思维与技能》是一本引领读者深入学科领域，培养专业阅读能力的指导手册。本书从思维模式和技能培养两个维度，系统地阐述了如何在不同学科领域中实现高效、深入的阅读。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强调了分科阅读的重要性。随着知识领域的不断细分，深入某一特定学科进行阅读已成为获取专业知识的关键。分科阅读能够帮助读者在特定领域中建立扎实的知识基础，进而提升对该领域的理解和应用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思维模式方面，本书引导读者培养批判性思维。批判性思维在分科阅读中占据核心地位，它要求读者在面对信息时保持警觉，学会提问、分析、评估和验证。通过批判性思维的训练，读者能够更好地辨别信息的真伪，深入理解学科知识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技能培养方面，本书强调了笔记的重要性。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有效的笔记能够帮助读者更好地整理和记忆阅读内容。作者详细介绍了如何做笔记、如何整理笔记以及如何利用笔记进行复习的方法，为读者提供了实用的技能指导。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还针对不同学科的特点，提供了具体的阅读策略。例如，在阅读科学类文献时，应注重实验设计和数据分析；在阅读历史类著作时，应时间线和事件之间的关联。这些具体的阅读策略有助于读者在不同学科中快速找到重点，提高阅读效率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本书强调了跨学科阅读的重要性。虽然分科阅读有助于深入了解某一特定领域，但跨学科阅读能够拓宽读者的知识视野，激发创新思维。通过将不同学科的知识融会贯通，读者能够更好地应对复杂的问题和挑战。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体来说，《深度阅读分科阅读的思维与技能》是一本非常实用的指导书籍，对于想要提升专业阅读能力的人来说具有很高的参考价值。通过学习本书所传授的思维模式和技能，读者将能够在不同学科领域中实现深度阅读，进而提升自身的专业素养和认知水平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快节奏的现代社会，阅读已成为获取知识、提升个人素质的重要途径。然而，面对海量的信息，如何进行有效、深入的阅读，却成为了一个亟待解决的问题。《深度阅读分科阅读的思维与技能》一书，正是在这样的背景下应运而生，为读者提供了宝贵的阅读方法和思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分科阅读，不仅仅是知识的获取，更是一种思维的训练。”这是书中的一句核心观点。在信息爆炸的时代，各个学科的知识都以惊人的速度更新换代，而分科阅读则有助于我们系统地了解各个领域的前沿动态，把握学科发展的脉络。通过有针对性的阅读，我们可以逐步建立起自己的知识体系，提高对事物的认知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强调了“批判性思维”在分科阅读中的重要性。在阅读过程中，我们不能仅仅满足于接受书中的观点，更要学会对其进行分析、评判。这种思维方式的培养，有助于我们在面对各种信息时，保持清醒的头脑，不盲目跟风，不轻信传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深度阅读分科阅读的思维与技能》还详细介绍了不同学科的阅读方法。例如，在阅读社会科学类书籍时，应注意理解作者的立场和观点；在阅读自然科学类书籍时，则要实验数据的可靠性和结论的严谨性。这些具体的阅读技巧，无疑为我们提供了宝贵的指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的精彩摘录还有很多，它们不仅启发了我们的阅读思维，也提供了实用的阅读技能。正如一位读者所说：“这本书让我明白了阅读不仅仅是消遣，更是一种自我提升的方式。”希望更多的人能够通过阅读《深度阅读分科阅读的思维与技能》，开启自己的智慧之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信息爆炸的时代，阅读已成为获取知识和提升自我能力的关键途径。而在这浩如烟海的书籍中，如何选择一本适合自己的好书，以及如何从这本书中汲取到最有价值的信息，则是一门需要技巧和方法的艺术。《深度阅读分科阅读的思维与技能》就是这样一本书，它不仅教会我们如何选择合适的书籍，还引导我们掌握深度阅读的方法和技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首先强调了主动阅读的重要性。在传统的阅读观念中，我们往往认为阅读是一个被动的过程，只需要接受书中的信息即可。但实际上，真正的阅读应该是一个主动的过程。我们需要主动地预测、质疑和评估书中的观点，而不是简单地接受。这种主动阅读的方式，不仅可以让我们更好地理解书中的内容，还可以激发我们的思考和创造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https://d.book118.com/197001120122006034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深度阅读分科阅读的思维与技能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2024-09-08T14:56:59.036</cp:lastPrinted>
  <dcterms:created xsi:type="dcterms:W3CDTF">2024-09-08T06:56:59Z</dcterms:created>
  <dcterms:modified xsi:type="dcterms:W3CDTF">2024-09-08T06:57:06Z</dcterms:modified>
</cp:coreProperties>
</file>