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D0F0-2830-4E4E-A233-47B43BD61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2CF1F-2E1F-428C-AFA6-BD7701C1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A8BC2-324D-441D-A34D-ECE95119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2DB2B-F3D5-4B97-92CC-6F4597FEC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39CFD-4C3B-4FFF-BF96-F31C3537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55EB9-8DB2-4EED-816C-80153AA1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529BF-D8E5-44AE-99C1-CD3DCC5AC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899E5-F020-41F4-ACFF-B1D27CC7A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AFC98-4BAE-4ED6-AA2E-926CD526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92537-DC31-47E3-A260-8C65C2C8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16ADB-BC30-4D33-97EB-47AC8976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05015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心肺复苏的注意事项与限制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心肺复苏的成功案例与效果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心肺复苏（CPR）是一种紧急处理措施，通过人工呼吸和胸外按压来维持患者的呼吸和血液循环，以帮助患者恢复自主呼吸和心跳。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心肺复苏是抢救心脏骤停患者的关键措施，及时有效的CPR能够显著提高患者的生存率，减少神经系统后遗症。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117" r="40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心肺复苏技术自20世纪60年代开始发展，经过多次改进和完善，目前已经成为急救医学中的重要手段。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随着医学技术的进步，心肺复苏技术也在不断发展和改进，包括更高效的胸外按压技术和通气技术，以及新型除颤仪的应用等。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心肺复苏通过胸外按压产生胸腔内压力的变化，促使血液流动，从而维持血液循环。同时，人工呼吸保证氧气供应，维持基本的生命活动。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心肺复苏的成功率与开始时间密切相关，越早开始CPR，患者的生存率越高。因此，在目击心脏骤停事件时，应立即启动心肺复苏。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胸外按压是心肺复苏的重要步骤，通过按压胸部来帮助心脏泵血，维持血液循环。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在进行胸外按压时，应将双手交叠放在受害者胸部中央的胸骨下半部，然后向下按压5-6厘米，每次按压之后应让胸廓完全回复，频率应为每分钟100-120次。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73" r="125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C步骤：胸外按压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开放气道是心肺复苏的重要步骤，目的是确保受害者的气道畅通，以便进行人工呼吸。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在开放气道时，应将受害者头部后仰，使下颌角与耳垂的连线与地面垂直。如果受害者口中有异物或呕吐物，应先清除。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A步骤：开放气道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B步骤：人工呼吸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人工呼吸是心肺复苏的重要步骤，通过吹气帮助受害者肺部换气。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在进行人工呼吸时，应捏住受害者的鼻子，然后向其口内吹气，每次吹气都应持续吹气1秒以上，使胸部隆起。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心肺复苏需要循环进行，正确的循环和比例对于心肺复苏的成功至关重要。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胸外按压和人工呼吸的比例应为30:2，即进行30次胸外按压后进行2次人工呼吸。循环应持续进行直到专业救援人员到达。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循环与比例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心肺复苏的注意事项与限制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https://d.book118.com/197005015051006034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2024-09-08T04:41:46.628</cp:lastPrinted>
  <dcterms:created xsi:type="dcterms:W3CDTF">2024-09-07T20:41:46Z</dcterms:created>
  <dcterms:modified xsi:type="dcterms:W3CDTF">2024-09-07T20:41:48Z</dcterms:modified>
</cp:coreProperties>
</file>