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8BC65-1E3E-49E0-81F5-79D3A80AC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CAC91-D029-458B-96B0-7B4E7245A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5812B-FDE1-4E36-BC5D-10117BE1E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7E203-07A1-4D46-877C-E1EBC3AD4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2CD00B-96FD-4CBF-8746-CA6A5D5F1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85E7CA-9292-425A-9A81-6C25EB4AD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2824B9-73FE-407C-BC26-C44B5D0B0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77BC3-E29C-4AE4-9610-1B9917433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0BA4D-06D1-4B0E-934B-E530F6444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D43A0-E2EE-4036-AD11-3CC9B0AFC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3DD03-9E05-42A3-AF0C-95ACD9229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05030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现代维修理论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现代维修策略与方法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维修决策与优化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维修资源管理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维修质量与安全管理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现代维修理论的应用与挑战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维修理论概述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维修是指对设备、机器、建筑物等进行的检查、维护、修理和更换等操作，以确保其正常运行和延长使用寿命。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根据维修对象和目的的不同，维修可分为预防性维修、修复性维修、改善性维修和综合性维修等。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早期维修理论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早期的维修理论主要关注设备损坏后的修复，以恢复设备原有功能为目标。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现代维修理论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随着设备复杂性和维修成本的增加，现代维修理论逐渐发展起来，强调预防为主、全员参与和持续改进等思想。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31" r="19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维修理论的发展历程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现代维修理论强调通过预防性维修来减少设备损坏和停机时间，提高设备运行效率。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50" r="13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现代维修理论认为维修不仅是维修人员的职责，而是需要全员参与，共同关注设备的维护和保养。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现代维修理论倡导通过不断学习和改进来提高维修效率和质量，降低维修成本。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现代维修理论的核心思想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现代维修策略与方法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通过实时监测设备或系统的运行状态，识别潜在故障或性能下降的迹象。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状态监测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58" r="24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利用状态监测数据，采用先进的故障诊断技术对设备或系统进行故障定位和原因分析。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根据故障诊断结果，制定相应的维修计划和措施，确保设备或系统及时恢复正常运行。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维修决策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基于状态的维修策略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采用定性和定量评估方法，对识别出的风险因素进行评估，确定其可能性和影响程度。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根据风险评估结果，制定相应的风险处理措施，如预防性维修、改进设计等，以降低设备或系统的故障风险。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通过对设备或系统的历史数据、运行环境、使用条件等因素进行分析，识别潜在的风险因素。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基于风险的维修策略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收集设备或系统的历史运行数据，运用统计分析、机器学习等方法对数据进行处理和分析。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基于数据分析结果，建立故障预测模型，预测设备或系统未来可能出现的故障类型和时间。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根据故障预测结果，提前制定相应的维修计划和措施，确保设备或系统在故障发生前得到及时维修。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维修计划制定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预测性维修方法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主动性维修方法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定期检查与维护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按照预定的计划对设备或系统进行定期的检查和维护，确保其保持良好的运行状态。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预防性维修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在设备或系统出现故障前，采取主动性的维修措施，如更换磨损部件、清洗滤网等，以延长其使用寿命和减少故障发生的可能性。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技术改造与升级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针对设备或系统存在的缺陷或不足，进行技术改造和升级，提高其性能和可靠性。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维修决策与优化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确定维修目标、收集维修信息、制定维修方案、评估维修效果。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维修决策流程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基于可靠性、经济性、安全性等建立维修决策模型，如故障模式与影响分析（FMEA）、风险矩阵等。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维修决策模型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维修决策流程与模型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维修优化方法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预防性维修、预测性维修、主动性维修等，通过合理配置维修资源，提高设备维修效率。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维修优化算法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遗传算法、蚁群算法、粒子群算法等，用于求解复杂的维修优化问题。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维修优化方法与算法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https://d.book118.com/197005030004006046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2024-09-20T23:15:27.173</cp:lastPrinted>
  <dcterms:created xsi:type="dcterms:W3CDTF">2024-09-20T15:15:27Z</dcterms:created>
  <dcterms:modified xsi:type="dcterms:W3CDTF">2024-09-20T15:15:29Z</dcterms:modified>
</cp:coreProperties>
</file>