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D8631-48E9-42ED-BFDD-40F4D777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68631-EF7A-45AD-AA37-B1B1856F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D018E-71AD-4A40-9AE0-F3549FDF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BD7B6-4A31-40FE-A3D0-303D938D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15A4F-06AD-4214-AC00-CA7BA88A8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AA042-4444-4AA7-9D77-5BEDC670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954D6-2974-4D37-AB50-BDCB9AAF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4F2E2-2576-443A-B88C-4062C4E4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72393-F611-4778-99E2-635249F5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A5CB2-A5BA-4D8E-88C4-818A864B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BE613-092A-488F-8CCC-1459EC20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0162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小儿脑瘫睡姿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脑瘫的概述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小儿脑瘫睡姿的影响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小儿脑瘫睡姿的调整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小儿脑瘫睡姿的案例分析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小儿脑瘫睡姿的预防和保健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脑瘫的概述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小儿脑瘫是指由于出生前、出生时或婴儿早期的某些原因引起的非进行性脑损伤，导致中枢性运动和姿势发育障碍，可能伴随智力、语言、视觉、听觉、情感等方面的功能障碍。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根据临床表现和病情严重程度，小儿脑瘫可分为轻度、中度、重度和极重度四个等级。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脑瘫的常见病因包括早产、低出生体重、新生儿窒息、新生儿缺氧缺血性脑病、新生儿高胆红素血症等。此外，遗传因素和环境因素也可能参与发病。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脑瘫患儿可能会出现肌肉张力异常、姿势异常、运动发育迟缓、语言和智力障碍等症状。此外，还可能出现癫痫发作、视力、听觉和情感等方面的功能障碍。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脑瘫的病因和症状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脑瘫的治疗需要综合多种方法，包括药物治疗、手术治疗、康复训练、教育康复、职业康复和社会康复等。药物治疗主要是对症治疗，手术治疗则针对某些严重的神经性畸形或痉挛状态。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是脑瘫治疗的重要手段，包括物理治疗、作业治疗、言语治疗等。通过康复训练，可以帮助患儿改善肌肉张力、姿势和运动功能，提高生活自理能力和社会适应能力。同时，家长也需要积极参与康复训练，学习正确的护理和训练方法，为患儿提供最佳的支持和照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脑瘫的治疗和康复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小儿脑瘫睡姿的影响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睡姿对小儿脑瘫的康复效果有重要影响。正确的睡姿有助于减轻肌肉紧张和痉挛，改善血液循环，减轻疼痛，促进睡眠质量，从而有助于改善脑瘫症状。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错误的睡姿可能会加重肌肉紧张和痉挛，影响血液循环，增加疼痛感，降低睡眠质量，从而影响康复效果。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睡姿对小儿脑瘫的影响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仰卧位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侧卧位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俯卧位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有助于保持呼吸道通畅，减轻呼吸困难和打鼾症状，但可能加重痉挛和紧张。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有助于减轻痉挛和紧张，改善血液循环，减轻疼痛，但需要注意保持头部和身体的平衡。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有助于改善呼吸功能，减轻呼吸困难和打鼾症状，但需要加强护理，防止窒息风险。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不同睡姿对小儿脑瘫的影响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根据小儿脑瘫的症状和程度选择合适的睡姿。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在医生的指导下选择睡姿，以确保安全和有效性。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在康复治疗师的指导下进行睡姿调整和训练，以促进康复效果。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注意观察小儿的睡眠质量和呼吸情况，及时调整睡姿。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如何选择合适的睡姿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小儿脑瘫睡姿的调整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https://d.book118.com/197010162130006026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2024-08-31T22:11:30.443</cp:lastPrinted>
  <dcterms:created xsi:type="dcterms:W3CDTF">2024-08-31T14:11:30Z</dcterms:created>
  <dcterms:modified xsi:type="dcterms:W3CDTF">2024-08-31T14:11:32Z</dcterms:modified>
</cp:coreProperties>
</file>