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87CA90-9496-4289-A947-412E0AA5C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8BD51-4438-4026-8115-A25B7E6A5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D92148-DDC6-462A-A787-2EBEC07A2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4FAAE3-213A-4E20-A311-C0DFB678C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0F8D65-2113-4DFF-AFFB-881A378E8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A8DEA1-1CCC-4968-BBAB-DE08983D3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D9E511-C73C-45E3-A2A7-54F262686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C7703B-539D-4DA8-A8AC-20AD28977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EEF6CC-D475-4261-8473-4677D5520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0F50B7-68FB-4A24-8894-6E8063912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801ED1-5142-4078-9DA2-BC35C8C5C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01101216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《合同订立的程序》ppt课件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合同订立前的准备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合同谈判与签署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合同履行与监督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合同纠纷处理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合同订立前的准备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735" r="3073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808" r="3280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确定合同目标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确定合同的目的和宗旨，确保双方在合同履行过程中保持一致。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明确双方合作的具体目标和期望。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确定合同类型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根据业务需求和合作性质，选择合适的合同类型，如销售合同、采购合同、服务合同等。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考虑合同的法律适用和管辖权问题，确保合同具有法律效力。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7381" r="73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商定合同的主要条款，包括但不限于标的、数量、质量、价格、履行方式、违约责任等。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明确双方的权利和义务，确保合同内容公平、合理。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确定合同条款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确定合同金额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商定合同的总金额及支付方式，考虑货币种类、汇率等问题。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确定付款时间和条件，预防潜在的付款风险。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合同谈判与签署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谈判准备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利益权衡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达成一致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合同谈判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9608" r="1960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466" b="1146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在开始谈判前，应充分了解对方的需求和期望，制定谈判策略，明确谈判目标。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有效的沟通是谈判成功的关键，应学会倾听、表达和反馈，以建立良好的沟通氛围。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在谈判过程中，应关注双方的利益诉求，寻求共同利益，平衡双方的需求。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通过谈判，双方应就合同的主要条款达成一致意见，为合同的签署奠定基础。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17" r="1881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合同签署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根据谈判达成的共识，起草合同文本，明确双方权利义务。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对合同草案进行审查修改，确保合同内容准确、完整、合法。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双方在合同文本上签字盖章，确认合同的有效性和约束力。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双方按照合同约定履行义务，确保合同的顺利实施。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合同草拟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审查修改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签字盖章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交付履行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https://d.book118.com/197011012165006040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2024-09-13T13:21:01.158</cp:lastPrinted>
  <dcterms:created xsi:type="dcterms:W3CDTF">2024-09-13T05:21:01Z</dcterms:created>
  <dcterms:modified xsi:type="dcterms:W3CDTF">2024-09-13T05:21:03Z</dcterms:modified>
</cp:coreProperties>
</file>