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2422E-34B3-4146-81C5-DE292B7E5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C85A2-4371-427B-BD0D-6D6BF4ED1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F513C-3EFC-45BA-B543-61B7248E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6075C-4412-45F2-BA58-0C108A973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32EA4-1DFB-4206-A2DB-C4C0A230A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94FBD4-8D17-4143-A3B4-06885602E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9C790-FED5-4880-B572-6F55719AC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5323B-B885-4CE1-AAA8-A55A34FF2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EFA9A-86C5-48F9-9326-F86FD4368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03F5D-F675-45EF-9610-C46B4DC24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CB943-C56C-436D-8E3F-2EF7AEB21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110421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教师培训掌握教学资源和技术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教学资源的种类与获取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教师培训的方式与途径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教师培训的评估与反馈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掌握教学方法和策略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教师通过培训掌握有效的教学方法，能够提高教学质量，帮助学生更好地理解和掌握知识。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更新教育理念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教师培训有助于教师更新教育理念，从传统的以教师为中心的教学模式转变为以学生为中心的教学模式。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提升课堂管理能力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教师通过培训学习课堂管理技巧，能够更好地维护课堂秩序，提高学生的学习效率。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提高教学质量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929" b="492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增强学科知识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教师培训能够增强教师的学科知识，提高教师的专业水平，使其更好地适应教学需求。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教师培训鼓励教师创新，培养教师的创新思维和创新能力，推动教育改革。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拓展教学视野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教师培训为教师提供交流和学习的平台，拓展教师的教学视野，促进教师之间的合作与共同进步。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提升教师专业素养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18" b="40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促进教育信息化发展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掌握教育技术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教师培训使教师掌握教育技术，如多媒体教学、在线教育等，推动教育信息化发展。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适应数字化教学环境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教师通过培训适应数字化教学环境，提高数字化教学能力，促进教育现代化。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培养信息素养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教师培训培养教师的信息素养，使其具备获取、处理、传递和创造信息的能力，为学生的信息素养培养起到示范作用。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教学资源的种类与获取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54" b="2745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教辅资源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是对教材的补充和扩展，包括习题集、考试指南、教学视频等。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是教师教学和学生学习的核心资料，包括教科书、讲义、教案等。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教材与教辅资源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4336" b="433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网络课程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提供在线学习平台，包含课程视频、PPT、作业等。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在线论坛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学生可以在论坛上提问、讨论，与其他学生和教师交流。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网络教学资源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用于录制讲解、演示和背景音乐。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用于展示知识点、实例和案例。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用于演示操作、实验和案例分析。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多媒体教学资源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975" r="9975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提供学生动手实践的硬件设施。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提供真实的工作环境，让学生进行实践操作。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实训基地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实验实训资源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投影仪是常用的多媒体教学设备，可以将教学内容以PPT、图片等形式展示给学生。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电子白板是一种交互式显示设备，教师可以通过它进行书写、标注、绘画等操作，提高教学效果。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投影仪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电子白板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多媒体教学技术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https://d.book118.com/197011042135006025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2024-08-30T11:30:02.521</cp:lastPrinted>
  <dcterms:created xsi:type="dcterms:W3CDTF">2024-08-30T03:30:02Z</dcterms:created>
  <dcterms:modified xsi:type="dcterms:W3CDTF">2024-08-30T03:30:04Z</dcterms:modified>
</cp:coreProperties>
</file>