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87E42AA-C1AA-4B78-97D7-AFE57125CB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6CB3FF-5113-4A06-AE28-190C1DFCC4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91C8892-0F1F-4FC4-B5B0-BEF23EBAE9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1335F49-1A64-4DBD-9D20-6C4FDC5114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27FE2D1-57C2-4087-9387-B7AD2AB92FA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4C3EB0E-4D80-4502-B8C6-74A9CE27675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0C1DC0D-B11C-4EE9-A8C6-1D92532089D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27E88A-15EB-414E-9270-04E6415760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291F16-509A-419D-8367-113184260F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B3B886-F552-438F-913F-FB30FD1971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F58488-7BEB-4F81-ACC3-CC79B570D8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7012031134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游戏产业链分析与竞争优势探析</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游戏产业链组成分析
 游戏研发环节特征与竞争力
 游戏发行环节特征与竞争力
 游戏运营环节特征与竞争力
 游戏产业链协同创新要素
 游戏产业链竞争优势与劣势
 游戏产业链竞争优势提升策略
 游戏产业链未来发展趋势</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游戏产业链组成分析</a:t>
            </a:r>
          </a:p>
        </p:txBody>
      </p:sp>
      <p:sp>
        <p:nvSpPr>
          <p:cNvPr id="3" name="Subtitle 2"/>
          <p:cNvSpPr>
            <a:spLocks noGrp="1"/>
          </p:cNvSpPr>
          <p:nvPr>
            <p:ph type="subTitle" idx="1"/>
          </p:nvPr>
        </p:nvSpPr>
        <p:spPr/>
        <p:txBody>
          <a:bodyPr/>
          <a:lstStyle/>
          <a:p>
            <a:r>
              <a:t>游戏产业链分析与竞争优势探析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游戏产业链组成分析</a:t>
            </a:r>
          </a:p>
        </p:txBody>
      </p:sp>
      <p:sp>
        <p:nvSpPr>
          <p:cNvPr id="3" name="Text Placeholder 2"/>
          <p:cNvSpPr>
            <a:spLocks noGrp="1"/>
          </p:cNvSpPr>
          <p:nvPr>
            <p:ph type="body" idx="1"/>
          </p:nvPr>
        </p:nvSpPr>
        <p:spPr/>
        <p:txBody>
          <a:bodyPr/>
          <a:lstStyle/>
          <a:p>
            <a:r>
              <a:t>游戏开发，</a:t>
            </a:r>
          </a:p>
        </p:txBody>
      </p:sp>
      <p:sp>
        <p:nvSpPr>
          <p:cNvPr id="4" name="Content Placeholder 3"/>
          <p:cNvSpPr>
            <a:spLocks noGrp="1"/>
          </p:cNvSpPr>
          <p:nvPr>
            <p:ph sz="half" idx="2"/>
          </p:nvPr>
        </p:nvSpPr>
        <p:spPr/>
        <p:txBody>
          <a:bodyPr/>
          <a:lstStyle/>
          <a:p>
            <a:r>
              <a:t>1. 游戏开发是游戏产业链的核心环节，主要包括游戏创意、游戏设计、游戏编程、游戏测试等步骤。</a:t>
            </a:r>
          </a:p>
          <a:p>
            <a:r>
              <a:t>2. 游戏开发是一个复杂且耗时的过程，需要大量的人力、物力和财力，是一个高风险、高回报的行业。</a:t>
            </a:r>
          </a:p>
          <a:p>
            <a:r>
              <a:t>3. 游戏开发技术不断更新，虚拟现实、增强现实等新技术正在为游戏开发带来新的机遇和挑战。</a:t>
            </a:r>
          </a:p>
        </p:txBody>
      </p:sp>
      <p:sp>
        <p:nvSpPr>
          <p:cNvPr id="5" name="Text Placeholder 4"/>
          <p:cNvSpPr>
            <a:spLocks noGrp="1"/>
          </p:cNvSpPr>
          <p:nvPr>
            <p:ph type="body" idx="3"/>
          </p:nvPr>
        </p:nvSpPr>
        <p:spPr/>
        <p:txBody>
          <a:bodyPr/>
          <a:lstStyle/>
          <a:p>
            <a:r>
              <a:t>游戏发行，</a:t>
            </a:r>
          </a:p>
        </p:txBody>
      </p:sp>
      <p:sp>
        <p:nvSpPr>
          <p:cNvPr id="6" name="Content Placeholder 5"/>
          <p:cNvSpPr>
            <a:spLocks noGrp="1"/>
          </p:cNvSpPr>
          <p:nvPr>
            <p:ph sz="half" idx="4"/>
          </p:nvPr>
        </p:nvSpPr>
        <p:spPr/>
        <p:txBody>
          <a:bodyPr/>
          <a:lstStyle/>
          <a:p>
            <a:r>
              <a:t>1. 游戏发行是游戏产业链中负责将游戏产品推向市场的环节，主要包括游戏发行商、游戏平台和游戏零售商。</a:t>
            </a:r>
          </a:p>
          <a:p>
            <a:r>
              <a:t>2. 游戏发行商负责游戏产品的营销和销售，并提供售后服务。</a:t>
            </a:r>
          </a:p>
          <a:p>
            <a:r>
              <a:t>3. 游戏平台是游戏发行商与玩家之间的桥梁，为玩家提供游戏下载、安装和运行环境。</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游戏产业链组成分析</a:t>
            </a:r>
          </a:p>
        </p:txBody>
      </p:sp>
      <p:sp>
        <p:nvSpPr>
          <p:cNvPr id="3" name="Text Placeholder 2"/>
          <p:cNvSpPr>
            <a:spLocks noGrp="1"/>
          </p:cNvSpPr>
          <p:nvPr>
            <p:ph type="body" idx="1"/>
          </p:nvPr>
        </p:nvSpPr>
        <p:spPr/>
        <p:txBody>
          <a:bodyPr/>
          <a:lstStyle/>
          <a:p>
            <a:r>
              <a:t>游戏运营，</a:t>
            </a:r>
          </a:p>
        </p:txBody>
      </p:sp>
      <p:sp>
        <p:nvSpPr>
          <p:cNvPr id="4" name="Content Placeholder 3"/>
          <p:cNvSpPr>
            <a:spLocks noGrp="1"/>
          </p:cNvSpPr>
          <p:nvPr>
            <p:ph sz="half" idx="2"/>
          </p:nvPr>
        </p:nvSpPr>
        <p:spPr/>
        <p:txBody>
          <a:bodyPr/>
          <a:lstStyle/>
          <a:p>
            <a:r>
              <a:t>1. 游戏运营是游戏产业链中负责维持游戏产品正常运行并提供玩家服务的环节，主要包括游戏运营商和游戏客服。</a:t>
            </a:r>
          </a:p>
          <a:p>
            <a:r>
              <a:t>2. 游戏运营商负责游戏产品的更新、维护和运营，并提供玩家服务。</a:t>
            </a:r>
          </a:p>
          <a:p>
            <a:r>
              <a:t>3. 游戏客服负责处理玩家的游戏问题，并提供玩家帮助和支持。</a:t>
            </a:r>
          </a:p>
        </p:txBody>
      </p:sp>
      <p:sp>
        <p:nvSpPr>
          <p:cNvPr id="5" name="Text Placeholder 4"/>
          <p:cNvSpPr>
            <a:spLocks noGrp="1"/>
          </p:cNvSpPr>
          <p:nvPr>
            <p:ph type="body" idx="3"/>
          </p:nvPr>
        </p:nvSpPr>
        <p:spPr/>
        <p:txBody>
          <a:bodyPr/>
          <a:lstStyle/>
          <a:p>
            <a:r>
              <a:t>游戏变现，</a:t>
            </a:r>
          </a:p>
        </p:txBody>
      </p:sp>
      <p:sp>
        <p:nvSpPr>
          <p:cNvPr id="6" name="Content Placeholder 5"/>
          <p:cNvSpPr>
            <a:spLocks noGrp="1"/>
          </p:cNvSpPr>
          <p:nvPr>
            <p:ph sz="half" idx="4"/>
          </p:nvPr>
        </p:nvSpPr>
        <p:spPr/>
        <p:txBody>
          <a:bodyPr/>
          <a:lstStyle/>
          <a:p>
            <a:r>
              <a:t>1. 游戏变现是游戏产业链中将游戏产品转化为经济收益的环节，主要包括游戏内购和游戏广告。</a:t>
            </a:r>
          </a:p>
          <a:p>
            <a:r>
              <a:t>2. 游戏内购是玩家在游戏中购买虚拟货币或道具来获得游戏优势或提升游戏体验的行为。</a:t>
            </a:r>
          </a:p>
          <a:p>
            <a:r>
              <a:t>3. 游戏广告是游戏厂商在游戏中植入广告来获得收益的行为。</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游戏产业链组成分析</a:t>
            </a:r>
          </a:p>
        </p:txBody>
      </p:sp>
      <p:sp>
        <p:nvSpPr>
          <p:cNvPr id="3" name="Text Placeholder 2"/>
          <p:cNvSpPr>
            <a:spLocks noGrp="1"/>
          </p:cNvSpPr>
          <p:nvPr>
            <p:ph type="body" idx="1"/>
          </p:nvPr>
        </p:nvSpPr>
        <p:spPr/>
        <p:txBody>
          <a:bodyPr/>
          <a:lstStyle/>
          <a:p>
            <a:r>
              <a:t>游戏电竞，</a:t>
            </a:r>
          </a:p>
        </p:txBody>
      </p:sp>
      <p:sp>
        <p:nvSpPr>
          <p:cNvPr id="4" name="Content Placeholder 3"/>
          <p:cNvSpPr>
            <a:spLocks noGrp="1"/>
          </p:cNvSpPr>
          <p:nvPr>
            <p:ph sz="half" idx="2"/>
          </p:nvPr>
        </p:nvSpPr>
        <p:spPr/>
        <p:txBody>
          <a:bodyPr/>
          <a:lstStyle/>
          <a:p>
            <a:r>
              <a:t>1. 游戏电竞是游戏产业链中将游戏作为电子竞技项目的环节，主要包括游戏电竞赛事和游戏电竞战队。</a:t>
            </a:r>
          </a:p>
          <a:p>
            <a:r>
              <a:t>2. 游戏电竞赛事是游戏厂商或第三方机构组织的电子竞技比赛，玩家可以通过参加比赛来获得奖金和荣誉。</a:t>
            </a:r>
          </a:p>
          <a:p>
            <a:r>
              <a:t>3. 游戏电竞战队是代表游戏厂商或赞助商参加游戏电竞赛事的队伍，战队成员通过训练和比赛来提高战队实力。</a:t>
            </a:r>
          </a:p>
        </p:txBody>
      </p:sp>
      <p:sp>
        <p:nvSpPr>
          <p:cNvPr id="5" name="Text Placeholder 4"/>
          <p:cNvSpPr>
            <a:spLocks noGrp="1"/>
          </p:cNvSpPr>
          <p:nvPr>
            <p:ph type="body" idx="3"/>
          </p:nvPr>
        </p:nvSpPr>
        <p:spPr/>
        <p:txBody>
          <a:bodyPr/>
          <a:lstStyle/>
          <a:p>
            <a:r>
              <a:t>游戏周边，</a:t>
            </a:r>
          </a:p>
        </p:txBody>
      </p:sp>
      <p:sp>
        <p:nvSpPr>
          <p:cNvPr id="6" name="Content Placeholder 5"/>
          <p:cNvSpPr>
            <a:spLocks noGrp="1"/>
          </p:cNvSpPr>
          <p:nvPr>
            <p:ph sz="half" idx="4"/>
          </p:nvPr>
        </p:nvSpPr>
        <p:spPr/>
        <p:txBody>
          <a:bodyPr/>
          <a:lstStyle/>
          <a:p>
            <a:r>
              <a:t>1. 游戏周边是游戏产业链中衍生出来的与游戏相关的产品和服务，主要包括游戏周边产品、游戏衍生作品和游戏主题公园等。</a:t>
            </a:r>
          </a:p>
          <a:p>
            <a:r>
              <a:t>2. 游戏周边产品是与游戏相关的人物、场景或道具的实体化产品，如手办、模型、服装等。</a:t>
            </a:r>
          </a:p>
          <a:p>
            <a:r>
              <a:t>3. 游戏衍生作品是基于游戏故事或游戏设定创作的影视作品、小说作品、动漫作品等。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游戏研发环节特征与竞争力</a:t>
            </a:r>
          </a:p>
        </p:txBody>
      </p:sp>
      <p:sp>
        <p:nvSpPr>
          <p:cNvPr id="3" name="Subtitle 2"/>
          <p:cNvSpPr>
            <a:spLocks noGrp="1"/>
          </p:cNvSpPr>
          <p:nvPr>
            <p:ph type="subTitle" idx="1"/>
          </p:nvPr>
        </p:nvSpPr>
        <p:spPr/>
        <p:txBody>
          <a:bodyPr/>
          <a:lstStyle/>
          <a:p>
            <a:r>
              <a:t>游戏产业链分析与竞争优势探析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游戏研发环节特征与竞争力</a:t>
            </a:r>
          </a:p>
        </p:txBody>
      </p:sp>
      <p:sp>
        <p:nvSpPr>
          <p:cNvPr id="3" name="Text Placeholder 2"/>
          <p:cNvSpPr>
            <a:spLocks noGrp="1"/>
          </p:cNvSpPr>
          <p:nvPr>
            <p:ph type="body" idx="1"/>
          </p:nvPr>
        </p:nvSpPr>
        <p:spPr/>
        <p:txBody>
          <a:bodyPr/>
          <a:lstStyle/>
          <a:p>
            <a:r>
              <a:t>游戏研发环节特征</a:t>
            </a:r>
          </a:p>
        </p:txBody>
      </p:sp>
      <p:sp>
        <p:nvSpPr>
          <p:cNvPr id="4" name="Content Placeholder 3"/>
          <p:cNvSpPr>
            <a:spLocks noGrp="1"/>
          </p:cNvSpPr>
          <p:nvPr>
            <p:ph sz="half" idx="2"/>
          </p:nvPr>
        </p:nvSpPr>
        <p:spPr/>
        <p:txBody>
          <a:bodyPr/>
          <a:lstStyle/>
          <a:p>
            <a:r>
              <a:t>1. 高投入、高风险：游戏研发投入巨大，研发周期长，成功率低，存在较高的风险。</a:t>
            </a:r>
          </a:p>
          <a:p>
            <a:r>
              <a:t>2. 高技术密集度：游戏研发涉及多个学科的交叉，包括计算机科学、艺术设计、计算机图形学、人工智能等，技术密集度高。</a:t>
            </a:r>
          </a:p>
          <a:p>
            <a:r>
              <a:t>3. 团队合作性强：游戏研发是一个复杂的过程，需要多个团队协同合作，包括策划、程序、美术、音乐、测试等。</a:t>
            </a:r>
          </a:p>
        </p:txBody>
      </p:sp>
      <p:sp>
        <p:nvSpPr>
          <p:cNvPr id="5" name="Text Placeholder 4"/>
          <p:cNvSpPr>
            <a:spLocks noGrp="1"/>
          </p:cNvSpPr>
          <p:nvPr>
            <p:ph type="body" idx="3"/>
          </p:nvPr>
        </p:nvSpPr>
        <p:spPr/>
        <p:txBody>
          <a:bodyPr/>
          <a:lstStyle/>
          <a:p>
            <a:r>
              <a:t>游戏研发竞争力</a:t>
            </a:r>
          </a:p>
        </p:txBody>
      </p:sp>
      <p:sp>
        <p:nvSpPr>
          <p:cNvPr id="6" name="Content Placeholder 5"/>
          <p:cNvSpPr>
            <a:spLocks noGrp="1"/>
          </p:cNvSpPr>
          <p:nvPr>
            <p:ph sz="half" idx="4"/>
          </p:nvPr>
        </p:nvSpPr>
        <p:spPr/>
        <p:txBody>
          <a:bodyPr/>
          <a:lstStyle/>
          <a:p>
            <a:r>
              <a:t>1. 创新能力：游戏行业是一个快速发展的行业，创新能力是游戏企业保持竞争力的关键要素。</a:t>
            </a:r>
          </a:p>
          <a:p>
            <a:r>
              <a:t>2. 技术实力：游戏研发离不开技术实力的支撑，包括游戏引擎、图形技术、人工智能技术等。</a:t>
            </a:r>
          </a:p>
          <a:p>
            <a:r>
              <a:t>3. 人才资本：游戏研发需要大量的人才，包括策划、程序、美术、音乐等，人才资本是游戏企业竞争力的重要组成部分。</a:t>
            </a:r>
          </a:p>
          <a:p>
            <a:r>
              <a:t>4. 资源整合能力：游戏研发是一个复杂的系统工程，需要整合多种资源，包括资金、人力、物力等，资源整合能力是游戏企业竞争力的体现。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游戏发行环节特征与竞争力</a:t>
            </a:r>
          </a:p>
        </p:txBody>
      </p:sp>
      <p:sp>
        <p:nvSpPr>
          <p:cNvPr id="3" name="Subtitle 2"/>
          <p:cNvSpPr>
            <a:spLocks noGrp="1"/>
          </p:cNvSpPr>
          <p:nvPr>
            <p:ph type="subTitle" idx="1"/>
          </p:nvPr>
        </p:nvSpPr>
        <p:spPr/>
        <p:txBody>
          <a:bodyPr/>
          <a:lstStyle/>
          <a:p>
            <a:r>
              <a:t>游戏产业链分析与竞争优势探析</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游戏发行环节特征与竞争力</a:t>
            </a:r>
          </a:p>
        </p:txBody>
      </p:sp>
      <p:sp>
        <p:nvSpPr>
          <p:cNvPr id="3" name="Text Placeholder 2"/>
          <p:cNvSpPr>
            <a:spLocks noGrp="1"/>
          </p:cNvSpPr>
          <p:nvPr>
            <p:ph type="body" idx="1"/>
          </p:nvPr>
        </p:nvSpPr>
        <p:spPr/>
        <p:txBody>
          <a:bodyPr/>
          <a:lstStyle/>
          <a:p>
            <a:r>
              <a:t>游戏发行环节特征与竞争力：</a:t>
            </a:r>
          </a:p>
        </p:txBody>
      </p:sp>
      <p:sp>
        <p:nvSpPr>
          <p:cNvPr id="4" name="Content Placeholder 3"/>
          <p:cNvSpPr>
            <a:spLocks noGrp="1"/>
          </p:cNvSpPr>
          <p:nvPr>
            <p:ph sz="half" idx="2"/>
          </p:nvPr>
        </p:nvSpPr>
        <p:spPr/>
        <p:txBody>
          <a:bodyPr/>
          <a:lstStyle/>
          <a:p>
            <a:r>
              <a:t>1. 游戏发行环节是指将游戏产品推向市场并最终交付给玩家的过程，主要包括游戏包装、推广、销售和售后服务等环节。</a:t>
            </a:r>
          </a:p>
          <a:p>
            <a:r>
              <a:t>2. 游戏发行环节在整个游戏产业链中起着承上启下的作用，是游戏产品走向成功的重要一环。</a:t>
            </a:r>
          </a:p>
          <a:p>
            <a:r>
              <a:t>3. 游戏发行环节具有高度的不确定性，受市场环境、玩家需求、游戏质量等多种因素影响，成功的游戏发行往往需要发行商具备丰富的经验和敏锐的洞察力。</a:t>
            </a:r>
          </a:p>
        </p:txBody>
      </p:sp>
      <p:sp>
        <p:nvSpPr>
          <p:cNvPr id="5" name="Text Placeholder 4"/>
          <p:cNvSpPr>
            <a:spLocks noGrp="1"/>
          </p:cNvSpPr>
          <p:nvPr>
            <p:ph type="body" idx="3"/>
          </p:nvPr>
        </p:nvSpPr>
        <p:spPr/>
        <p:txBody>
          <a:bodyPr/>
          <a:lstStyle/>
          <a:p>
            <a:r>
              <a:t>渠道竞争：</a:t>
            </a:r>
          </a:p>
        </p:txBody>
      </p:sp>
      <p:sp>
        <p:nvSpPr>
          <p:cNvPr id="6" name="Content Placeholder 5"/>
          <p:cNvSpPr>
            <a:spLocks noGrp="1"/>
          </p:cNvSpPr>
          <p:nvPr>
            <p:ph sz="half" idx="4"/>
          </p:nvPr>
        </p:nvSpPr>
        <p:spPr/>
        <p:txBody>
          <a:bodyPr/>
          <a:lstStyle/>
          <a:p>
            <a:r>
              <a:t>1. 游戏发行环节的主要竞争体现在渠道竞争上，即发行商争夺游戏销售渠道以扩大市场份额。</a:t>
            </a:r>
          </a:p>
          <a:p>
            <a:r>
              <a:t>2. 游戏发行渠道主要包括线上渠道和线下渠道，线上渠道包括游戏平台、电子商务网站等，线下渠道包括实体零售店、游戏厅等。</a:t>
            </a:r>
          </a:p>
          <a:p>
            <a:r>
              <a:t>3. 发行商通常采用多种渠道相结合的方式来销售游戏产品，以最大限度地扩大市场覆盖面。</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游戏发行环节特征与竞争力</a:t>
            </a:r>
          </a:p>
        </p:txBody>
      </p:sp>
      <p:sp>
        <p:nvSpPr>
          <p:cNvPr id="3" name="Text Placeholder 2"/>
          <p:cNvSpPr>
            <a:spLocks noGrp="1"/>
          </p:cNvSpPr>
          <p:nvPr>
            <p:ph type="body" idx="1"/>
          </p:nvPr>
        </p:nvSpPr>
        <p:spPr/>
        <p:txBody>
          <a:bodyPr/>
          <a:lstStyle/>
          <a:p>
            <a:r>
              <a:t>品牌竞争：</a:t>
            </a:r>
          </a:p>
        </p:txBody>
      </p:sp>
      <p:sp>
        <p:nvSpPr>
          <p:cNvPr id="4" name="Content Placeholder 3"/>
          <p:cNvSpPr>
            <a:spLocks noGrp="1"/>
          </p:cNvSpPr>
          <p:nvPr>
            <p:ph sz="half" idx="2"/>
          </p:nvPr>
        </p:nvSpPr>
        <p:spPr/>
        <p:txBody>
          <a:bodyPr/>
          <a:lstStyle/>
          <a:p>
            <a:r>
              <a:t>1. 品牌竞争是游戏发行环节的另一重要竞争表现形式，即发行商通过打造游戏品牌来吸引玩家并提升游戏销量。</a:t>
            </a:r>
          </a:p>
          <a:p>
            <a:r>
              <a:t>2. 游戏品牌主要包括游戏名称、游戏角色、游戏情节等元素，这些元素构成玩家对游戏的第一印象，对游戏销量产生直接影响。</a:t>
            </a:r>
          </a:p>
          <a:p>
            <a:r>
              <a:t>3. 发行商可以通过多种方式来打造游戏品牌，例如广告宣传、公关活动、粉丝互动等。</a:t>
            </a:r>
          </a:p>
        </p:txBody>
      </p:sp>
      <p:sp>
        <p:nvSpPr>
          <p:cNvPr id="5" name="Text Placeholder 4"/>
          <p:cNvSpPr>
            <a:spLocks noGrp="1"/>
          </p:cNvSpPr>
          <p:nvPr>
            <p:ph type="body" idx="3"/>
          </p:nvPr>
        </p:nvSpPr>
        <p:spPr/>
        <p:txBody>
          <a:bodyPr/>
          <a:lstStyle/>
          <a:p>
            <a:r>
              <a:t>定价策略：</a:t>
            </a:r>
          </a:p>
        </p:txBody>
      </p:sp>
      <p:sp>
        <p:nvSpPr>
          <p:cNvPr id="6" name="Content Placeholder 5"/>
          <p:cNvSpPr>
            <a:spLocks noGrp="1"/>
          </p:cNvSpPr>
          <p:nvPr>
            <p:ph sz="half" idx="4"/>
          </p:nvPr>
        </p:nvSpPr>
        <p:spPr/>
        <p:txBody>
          <a:bodyPr/>
          <a:lstStyle/>
          <a:p>
            <a:r>
              <a:t>1. 定价策略是游戏发行环节的重要竞争手段，发行商通过对游戏产品定价来影响玩家的购买决策。</a:t>
            </a:r>
          </a:p>
          <a:p>
            <a:r>
              <a:t>2. 游戏发行环节的定价策略主要包括饥饿营销、限时折扣、捆绑销售等，这些策略能够有效刺激玩家的购买欲望，提升游戏销量。</a:t>
            </a:r>
          </a:p>
          <a:p>
            <a:r>
              <a:t>3. 发行商需要根据市场环境、玩家需求、游戏质量等因素综合考虑，制定合理的定价策略，以实现利润最大化。</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游戏发行环节特征与竞争力</a:t>
            </a:r>
          </a:p>
        </p:txBody>
      </p:sp>
      <p:sp>
        <p:nvSpPr>
          <p:cNvPr id="3" name="Text Placeholder 2"/>
          <p:cNvSpPr>
            <a:spLocks noGrp="1"/>
          </p:cNvSpPr>
          <p:nvPr>
            <p:ph type="body" idx="1"/>
          </p:nvPr>
        </p:nvSpPr>
        <p:spPr/>
        <p:txBody>
          <a:bodyPr/>
          <a:lstStyle/>
          <a:p>
            <a:r>
              <a:t>售后服务：</a:t>
            </a:r>
          </a:p>
        </p:txBody>
      </p:sp>
      <p:sp>
        <p:nvSpPr>
          <p:cNvPr id="4" name="Content Placeholder 3"/>
          <p:cNvSpPr>
            <a:spLocks noGrp="1"/>
          </p:cNvSpPr>
          <p:nvPr>
            <p:ph sz="half" idx="2"/>
          </p:nvPr>
        </p:nvSpPr>
        <p:spPr/>
        <p:txBody>
          <a:bodyPr/>
          <a:lstStyle/>
          <a:p>
            <a:r>
              <a:t>1. 售后服务是游戏发行环节的重要组成部分，包括游戏更新、技术支持、客服服务等内容，能够有效提升玩家的游戏体验。</a:t>
            </a:r>
          </a:p>
          <a:p>
            <a:r>
              <a:t>2. 发行商需要建立完善的售后服务体系，及时响应玩家的反馈并解决玩家遇到的问题，以此提升玩家满意度，增强玩家对游戏品牌的忠诚度。</a:t>
            </a:r>
          </a:p>
          <a:p>
            <a:r>
              <a:t>3. 完善的售后服务体系能够有效提升游戏口碑，吸引更多玩家购买游戏产品，从而提升游戏销量。</a:t>
            </a:r>
          </a:p>
        </p:txBody>
      </p:sp>
      <p:sp>
        <p:nvSpPr>
          <p:cNvPr id="5" name="Text Placeholder 4"/>
          <p:cNvSpPr>
            <a:spLocks noGrp="1"/>
          </p:cNvSpPr>
          <p:nvPr>
            <p:ph type="body" idx="3"/>
          </p:nvPr>
        </p:nvSpPr>
        <p:spPr/>
        <p:txBody>
          <a:bodyPr/>
          <a:lstStyle/>
          <a:p>
            <a:r>
              <a:t>趋势与前沿：</a:t>
            </a:r>
          </a:p>
        </p:txBody>
      </p:sp>
      <p:sp>
        <p:nvSpPr>
          <p:cNvPr id="6" name="Content Placeholder 5"/>
          <p:cNvSpPr>
            <a:spLocks noGrp="1"/>
          </p:cNvSpPr>
          <p:nvPr>
            <p:ph sz="half" idx="4"/>
          </p:nvPr>
        </p:nvSpPr>
        <p:spPr/>
        <p:txBody>
          <a:bodyPr/>
          <a:lstStyle/>
          <a:p>
            <a:r>
              <a:t>1. 数字发行是游戏发行环节的未来发展趋势，玩家可以通过在线平台直接下载游戏产品，无需购买实体光盘。</a:t>
            </a:r>
          </a:p>
          <a:p>
            <a:r>
              <a:t>2. 云游戏技术的发展也对游戏发行环节产生了影响，玩家可以通过云端平台直接玩游戏，无需下载游戏客户端。</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游戏运营环节特征与竞争力</a:t>
            </a:r>
          </a:p>
        </p:txBody>
      </p:sp>
      <p:sp>
        <p:nvSpPr>
          <p:cNvPr id="3" name="Subtitle 2"/>
          <p:cNvSpPr>
            <a:spLocks noGrp="1"/>
          </p:cNvSpPr>
          <p:nvPr>
            <p:ph type="subTitle" idx="1"/>
          </p:nvPr>
        </p:nvSpPr>
        <p:spPr/>
        <p:txBody>
          <a:bodyPr/>
          <a:lstStyle/>
          <a:p>
            <a:r>
              <a:t>游戏产业链分析与竞争优势探析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游戏运营环节特征与竞争力</a:t>
            </a:r>
          </a:p>
        </p:txBody>
      </p:sp>
      <p:sp>
        <p:nvSpPr>
          <p:cNvPr id="3" name="Text Placeholder 2"/>
          <p:cNvSpPr>
            <a:spLocks noGrp="1"/>
          </p:cNvSpPr>
          <p:nvPr>
            <p:ph type="body" idx="1"/>
          </p:nvPr>
        </p:nvSpPr>
        <p:spPr/>
        <p:txBody>
          <a:bodyPr/>
          <a:lstStyle/>
          <a:p>
            <a:r>
              <a:t>用户运营与数据分析,</a:t>
            </a:r>
          </a:p>
        </p:txBody>
      </p:sp>
      <p:sp>
        <p:nvSpPr>
          <p:cNvPr id="4" name="Content Placeholder 3"/>
          <p:cNvSpPr>
            <a:spLocks noGrp="1"/>
          </p:cNvSpPr>
          <p:nvPr>
            <p:ph sz="half" idx="2"/>
          </p:nvPr>
        </p:nvSpPr>
        <p:spPr/>
        <p:txBody>
          <a:bodyPr/>
          <a:lstStyle/>
          <a:p>
            <a:r>
              <a:t>1. 以玩家为中心，深入了解玩家需求和行为模式，提升玩家体验和满意度，促进用户活跃和留存。</a:t>
            </a:r>
          </a:p>
          <a:p>
            <a:r>
              <a:t>2. 应用数据分析工具和技术，收集、挖掘和分析玩家行为数据，识别玩家偏好和游戏痛点，为游戏优化和迭代提供依据。</a:t>
            </a:r>
          </a:p>
          <a:p>
            <a:r>
              <a:t>3. 实施精细化运营策略，根据玩家行为和特征进行针对性营销和活动策划，提升用户转化和付费率。</a:t>
            </a:r>
          </a:p>
        </p:txBody>
      </p:sp>
      <p:sp>
        <p:nvSpPr>
          <p:cNvPr id="5" name="Text Placeholder 4"/>
          <p:cNvSpPr>
            <a:spLocks noGrp="1"/>
          </p:cNvSpPr>
          <p:nvPr>
            <p:ph type="body" idx="3"/>
          </p:nvPr>
        </p:nvSpPr>
        <p:spPr/>
        <p:txBody>
          <a:bodyPr/>
          <a:lstStyle/>
          <a:p>
            <a:r>
              <a:t>内容运营与更新,</a:t>
            </a:r>
          </a:p>
        </p:txBody>
      </p:sp>
      <p:sp>
        <p:nvSpPr>
          <p:cNvPr id="6" name="Content Placeholder 5"/>
          <p:cNvSpPr>
            <a:spLocks noGrp="1"/>
          </p:cNvSpPr>
          <p:nvPr>
            <p:ph sz="half" idx="4"/>
          </p:nvPr>
        </p:nvSpPr>
        <p:spPr/>
        <p:txBody>
          <a:bodyPr/>
          <a:lstStyle/>
          <a:p>
            <a:r>
              <a:t>1. 定期更新游戏内容，包括新地图、新关卡、新角色、新武器等，保持游戏的新鲜感和趣味性，吸引玩家持续参与。</a:t>
            </a:r>
          </a:p>
          <a:p>
            <a:r>
              <a:t>2. 及时修复游戏漏洞和Bug，优化游戏性能和稳定性，提升玩家的游戏体验和满意度。</a:t>
            </a:r>
          </a:p>
          <a:p>
            <a:r>
              <a:t>3. 开展限时活动和节日活动，推出专属奖励和福利，激发玩家参与热情，提升用户活跃度和付费率。</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游戏运营环节特征与竞争力</a:t>
            </a:r>
          </a:p>
        </p:txBody>
      </p:sp>
      <p:sp>
        <p:nvSpPr>
          <p:cNvPr id="3" name="Content Placeholder 2"/>
          <p:cNvSpPr>
            <a:spLocks noGrp="1"/>
          </p:cNvSpPr>
          <p:nvPr>
            <p:ph sz="half" idx="2"/>
          </p:nvPr>
        </p:nvSpPr>
        <p:spPr/>
        <p:txBody>
          <a:bodyPr/>
          <a:lstStyle/>
          <a:p>
            <a:r>
              <a:t>1. 搭建游戏内商城，销售游戏道具、皮肤、装备等虚拟物品，获取游戏收入。</a:t>
            </a:r>
          </a:p>
          <a:p>
            <a:r>
              <a:t>2. 与第三方电商平台合作，将游戏周边产品、实体周边等商品进行售卖，实现游戏变现。</a:t>
            </a:r>
          </a:p>
          <a:p>
            <a:r>
              <a:t>3. 开展游戏联动活动，与其他游戏、影视、动漫等IP合作，推出联动内容和商品，扩大游戏影响力和变现渠道。</a:t>
            </a:r>
          </a:p>
        </p:txBody>
      </p:sp>
      <p:sp>
        <p:nvSpPr>
          <p:cNvPr id="4" name="Text Placeholder 3"/>
          <p:cNvSpPr>
            <a:spLocks noGrp="1"/>
          </p:cNvSpPr>
          <p:nvPr>
            <p:ph type="body" idx="3"/>
          </p:nvPr>
        </p:nvSpPr>
        <p:spPr/>
        <p:txBody>
          <a:bodyPr/>
          <a:lstStyle/>
          <a:p>
            <a:r>
              <a:t>《社区运营与用户互动,</a:t>
            </a:r>
          </a:p>
        </p:txBody>
      </p:sp>
      <p:sp>
        <p:nvSpPr>
          <p:cNvPr id="5" name="Content Placeholder 4"/>
          <p:cNvSpPr>
            <a:spLocks noGrp="1"/>
          </p:cNvSpPr>
          <p:nvPr>
            <p:ph sz="half" idx="4"/>
          </p:nvPr>
        </p:nvSpPr>
        <p:spPr/>
        <p:txBody>
          <a:bodyPr/>
          <a:lstStyle/>
          <a:p>
            <a:r>
              <a:t>1. 建立官方游戏社区，为玩家提供交流互动平台，增强玩家归属感和粘性，促进玩家分享游戏心得和经验。</a:t>
            </a:r>
          </a:p>
          <a:p>
            <a:r>
              <a:t>2. 开展玩家活动和赛事，鼓励玩家参与和竞争，提升玩家参与热情和活跃度，推动游戏口碑传播。</a:t>
            </a:r>
          </a:p>
          <a:p>
            <a:r>
              <a:t>3. 及时回复玩家反馈和建议，解决玩家遇到的问题，提升玩家满意度和忠诚度。</a:t>
            </a:r>
          </a:p>
        </p:txBody>
      </p:sp>
      <p:sp>
        <p:nvSpPr>
          <p:cNvPr id="6" name="Text Placeholder 5"/>
          <p:cNvSpPr>
            <a:spLocks noGrp="1"/>
          </p:cNvSpPr>
          <p:nvPr>
            <p:ph type="body" idx="1"/>
          </p:nvPr>
        </p:nvSpPr>
        <p:spPr/>
        <p:txBody>
          <a:bodyPr/>
          <a:lstStyle/>
          <a:p>
            <a:r>
              <a:t>《电商运营与变现,</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游戏运营环节特征与竞争力</a:t>
            </a:r>
          </a:p>
        </p:txBody>
      </p:sp>
      <p:sp>
        <p:nvSpPr>
          <p:cNvPr id="3" name="Text Placeholder 2"/>
          <p:cNvSpPr>
            <a:spLocks noGrp="1"/>
          </p:cNvSpPr>
          <p:nvPr>
            <p:ph type="body" idx="1"/>
          </p:nvPr>
        </p:nvSpPr>
        <p:spPr/>
        <p:txBody>
          <a:bodyPr/>
          <a:lstStyle/>
          <a:p>
            <a:r>
              <a:t>市场营销与品牌推广,</a:t>
            </a:r>
          </a:p>
        </p:txBody>
      </p:sp>
      <p:sp>
        <p:nvSpPr>
          <p:cNvPr id="4" name="Content Placeholder 3"/>
          <p:cNvSpPr>
            <a:spLocks noGrp="1"/>
          </p:cNvSpPr>
          <p:nvPr>
            <p:ph sz="half" idx="2"/>
          </p:nvPr>
        </p:nvSpPr>
        <p:spPr/>
        <p:txBody>
          <a:bodyPr/>
          <a:lstStyle/>
          <a:p>
            <a:r>
              <a:t>1. 制定有效的市场营销策略，通过广告投放、口碑营销、社交媒体营销等方式，提高游戏知名度和影响力，吸引更多潜在玩家。</a:t>
            </a:r>
          </a:p>
          <a:p>
            <a:r>
              <a:t>2. 维护游戏品牌形象，塑造积极正面的品牌形象，提升玩家对游戏的信任度和美誉度。</a:t>
            </a:r>
          </a:p>
          <a:p>
            <a:r>
              <a:t>3. 参与行业展会和活动，展示游戏产品和服务，拓展业务合作机会，提升游戏行业影响力。</a:t>
            </a:r>
          </a:p>
        </p:txBody>
      </p:sp>
      <p:sp>
        <p:nvSpPr>
          <p:cNvPr id="5" name="Text Placeholder 4"/>
          <p:cNvSpPr>
            <a:spLocks noGrp="1"/>
          </p:cNvSpPr>
          <p:nvPr>
            <p:ph type="body" idx="3"/>
          </p:nvPr>
        </p:nvSpPr>
        <p:spPr/>
        <p:txBody>
          <a:bodyPr/>
          <a:lstStyle/>
          <a:p>
            <a:r>
              <a:t>合规运营与风险管理,</a:t>
            </a:r>
          </a:p>
        </p:txBody>
      </p:sp>
      <p:sp>
        <p:nvSpPr>
          <p:cNvPr id="6" name="Content Placeholder 5"/>
          <p:cNvSpPr>
            <a:spLocks noGrp="1"/>
          </p:cNvSpPr>
          <p:nvPr>
            <p:ph sz="half" idx="4"/>
          </p:nvPr>
        </p:nvSpPr>
        <p:spPr/>
        <p:txBody>
          <a:bodyPr/>
          <a:lstStyle/>
          <a:p>
            <a:r>
              <a:t>1. 遵守相关法律法规，如《网络游戏管理办法》、《未成年人网络保护条例》等，确保游戏运营合规合法，避免法律风险。</a:t>
            </a:r>
          </a:p>
          <a:p>
            <a:r>
              <a:t>2. 建立健全游戏风控体系，防范和打击游戏外挂、黑金交易等违规行为，维护游戏公平性和安全性。</a:t>
            </a:r>
          </a:p>
          <a:p>
            <a:r>
              <a:t>3. 开展反沉迷措施，防止未成年人沉迷游戏，保障未成年人身心健康，营造健康游戏环境。</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https://d.book118.com/197012031134006051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游戏产业链组成分析</vt:lpstr>
      <vt:lpstr> 游戏产业链组成分析</vt:lpstr>
      <vt:lpstr> 游戏产业链组成分析</vt:lpstr>
      <vt:lpstr> 游戏产业链组成分析</vt:lpstr>
      <vt:lpstr> 游戏研发环节特征与竞争力</vt:lpstr>
      <vt:lpstr> 游戏研发环节特征与竞争力</vt:lpstr>
      <vt:lpstr> 游戏发行环节特征与竞争力</vt:lpstr>
      <vt:lpstr>#. 游戏发行环节特征与竞争力</vt:lpstr>
      <vt:lpstr>#. 游戏发行环节特征与竞争力</vt:lpstr>
      <vt:lpstr>#. 游戏发行环节特征与竞争力</vt:lpstr>
      <vt:lpstr> 游戏运营环节特征与竞争力</vt:lpstr>
      <vt:lpstr> 游戏运营环节特征与竞争力</vt:lpstr>
      <vt:lpstr> 游戏运营环节特征与竞争力</vt:lpstr>
      <vt:lpstr> 游戏运营环节特征与竞争力</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2024-09-24T23:25:43.733</cp:lastPrinted>
  <dcterms:created xsi:type="dcterms:W3CDTF">2024-09-24T15:25:43Z</dcterms:created>
  <dcterms:modified xsi:type="dcterms:W3CDTF">2024-09-24T15:25:45Z</dcterms:modified>
</cp:coreProperties>
</file>