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374.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FF4E6-AF18-43BE-9124-C00D2AAD9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819DBB-8D75-4AAC-8791-15B9CC76C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FDEBE2-A480-4E76-B210-7928A61BE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6A267F-29AD-466C-81C4-3FBB3E38C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8230BE-082B-4D71-B039-4A2871E727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5B289A-1476-4870-B406-E501CCE47F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2C269-E7AB-4246-B2CC-52133EB4C7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FF8B14-7CA4-4AC4-8A48-8C5F24C7F1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7CB920-0CA5-4C50-A0DF-091B84DA2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CE9C6-AB29-4E86-9DFC-002E57609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0E08B-604D-4363-A493-10A61F123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notesSlide" Target="../notesSlides/notesSlide2.xml" /><Relationship Id="rId3" Type="http://schemas.openxmlformats.org/officeDocument/2006/relationships/image" Target="../media/image20.png"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21.png" /><Relationship Id="rId7" Type="http://schemas.openxmlformats.org/officeDocument/2006/relationships/tags" Target="../tags/tag174.xml" /><Relationship Id="rId8" Type="http://schemas.openxmlformats.org/officeDocument/2006/relationships/image" Target="../media/image22.png" /><Relationship Id="rId9" Type="http://schemas.openxmlformats.org/officeDocument/2006/relationships/tags" Target="../tags/tag1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image" Target="../media/image29.png" /><Relationship Id="rId13" Type="http://schemas.openxmlformats.org/officeDocument/2006/relationships/tags" Target="../tags/tag18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image" Target="../media/image21.png" /><Relationship Id="rId7" Type="http://schemas.openxmlformats.org/officeDocument/2006/relationships/tags" Target="../tags/tag184.xml" /><Relationship Id="rId8" Type="http://schemas.openxmlformats.org/officeDocument/2006/relationships/image" Target="../media/image22.png"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9.png" /><Relationship Id="rId13" Type="http://schemas.openxmlformats.org/officeDocument/2006/relationships/tags" Target="../tags/tag19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image" Target="../media/image29.png" /><Relationship Id="rId13" Type="http://schemas.openxmlformats.org/officeDocument/2006/relationships/tags" Target="../tags/tag20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image" Target="../media/image29.png" /><Relationship Id="rId13" Type="http://schemas.openxmlformats.org/officeDocument/2006/relationships/tags" Target="../tags/tag20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image" Target="../media/image21.png" /><Relationship Id="rId7" Type="http://schemas.openxmlformats.org/officeDocument/2006/relationships/tags" Target="../tags/tag205.xml" /><Relationship Id="rId8" Type="http://schemas.openxmlformats.org/officeDocument/2006/relationships/image" Target="../media/image22.png" /><Relationship Id="rId9" Type="http://schemas.openxmlformats.org/officeDocument/2006/relationships/tags" Target="../tags/tag2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image" Target="../media/image29.png" /><Relationship Id="rId13" Type="http://schemas.openxmlformats.org/officeDocument/2006/relationships/tags" Target="../tags/tag216.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image" Target="../media/image21.png" /><Relationship Id="rId7" Type="http://schemas.openxmlformats.org/officeDocument/2006/relationships/tags" Target="../tags/tag212.xml" /><Relationship Id="rId8" Type="http://schemas.openxmlformats.org/officeDocument/2006/relationships/image" Target="../media/image22.png" /><Relationship Id="rId9"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image" Target="../media/image29.png" /><Relationship Id="rId13" Type="http://schemas.openxmlformats.org/officeDocument/2006/relationships/tags" Target="../tags/tag223.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image" Target="../media/image21.png" /><Relationship Id="rId7" Type="http://schemas.openxmlformats.org/officeDocument/2006/relationships/tags" Target="../tags/tag219.xml" /><Relationship Id="rId8" Type="http://schemas.openxmlformats.org/officeDocument/2006/relationships/image" Target="../media/image22.png" /><Relationship Id="rId9"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image" Target="../media/image29.png" /><Relationship Id="rId13" Type="http://schemas.openxmlformats.org/officeDocument/2006/relationships/tags" Target="../tags/tag230.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image" Target="../media/image21.png" /><Relationship Id="rId7" Type="http://schemas.openxmlformats.org/officeDocument/2006/relationships/tags" Target="../tags/tag226.xml" /><Relationship Id="rId8" Type="http://schemas.openxmlformats.org/officeDocument/2006/relationships/image" Target="../media/image22.png"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tags" Target="../tags/tag278.xml" /><Relationship Id="rId13" Type="http://schemas.openxmlformats.org/officeDocument/2006/relationships/tags" Target="../tags/tag2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0.xml" /><Relationship Id="rId17" Type="http://schemas.openxmlformats.org/officeDocument/2006/relationships/tags" Target="../tags/tag281.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image" Target="../media/image29.png" /><Relationship Id="rId13" Type="http://schemas.openxmlformats.org/officeDocument/2006/relationships/tags" Target="../tags/tag288.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7.xml" /><Relationship Id="rId17" Type="http://schemas.openxmlformats.org/officeDocument/2006/relationships/tags" Target="../tags/tag298.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21.png" /><Relationship Id="rId7" Type="http://schemas.openxmlformats.org/officeDocument/2006/relationships/tags" Target="../tags/tag291.xml" /><Relationship Id="rId8" Type="http://schemas.openxmlformats.org/officeDocument/2006/relationships/image" Target="../media/image22.png" /><Relationship Id="rId9" Type="http://schemas.openxmlformats.org/officeDocument/2006/relationships/tags" Target="../tags/tag29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29.png" /><Relationship Id="rId13" Type="http://schemas.openxmlformats.org/officeDocument/2006/relationships/tags" Target="../tags/tag305.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13" Type="http://schemas.openxmlformats.org/officeDocument/2006/relationships/tags" Target="../tags/tag31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4.xml" /><Relationship Id="rId17" Type="http://schemas.openxmlformats.org/officeDocument/2006/relationships/tags" Target="../tags/tag315.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12" Type="http://schemas.openxmlformats.org/officeDocument/2006/relationships/image" Target="../media/image29.png" /><Relationship Id="rId13" Type="http://schemas.openxmlformats.org/officeDocument/2006/relationships/tags" Target="../tags/tag322.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21.png" /><Relationship Id="rId7" Type="http://schemas.openxmlformats.org/officeDocument/2006/relationships/tags" Target="../tags/tag318.xml" /><Relationship Id="rId8" Type="http://schemas.openxmlformats.org/officeDocument/2006/relationships/image" Target="../media/image22.png" /><Relationship Id="rId9" Type="http://schemas.openxmlformats.org/officeDocument/2006/relationships/tags" Target="../tags/tag3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image" Target="../media/image29.png" /><Relationship Id="rId13" Type="http://schemas.openxmlformats.org/officeDocument/2006/relationships/tags" Target="../tags/tag329.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21.png" /><Relationship Id="rId7" Type="http://schemas.openxmlformats.org/officeDocument/2006/relationships/tags" Target="../tags/tag325.xml" /><Relationship Id="rId8" Type="http://schemas.openxmlformats.org/officeDocument/2006/relationships/image" Target="../media/image22.png" /><Relationship Id="rId9" Type="http://schemas.openxmlformats.org/officeDocument/2006/relationships/tags" Target="../tags/tag32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8.xml" /><Relationship Id="rId17" Type="http://schemas.openxmlformats.org/officeDocument/2006/relationships/tags" Target="../tags/tag339.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21.png" /><Relationship Id="rId7" Type="http://schemas.openxmlformats.org/officeDocument/2006/relationships/tags" Target="../tags/tag332.xml" /><Relationship Id="rId8" Type="http://schemas.openxmlformats.org/officeDocument/2006/relationships/image" Target="../media/image22.png" /><Relationship Id="rId9" Type="http://schemas.openxmlformats.org/officeDocument/2006/relationships/tags" Target="../tags/tag33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image" Target="../media/image29.png" /><Relationship Id="rId13" Type="http://schemas.openxmlformats.org/officeDocument/2006/relationships/tags" Target="../tags/tag346.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21.png" /><Relationship Id="rId7" Type="http://schemas.openxmlformats.org/officeDocument/2006/relationships/tags" Target="../tags/tag342.xml" /><Relationship Id="rId8" Type="http://schemas.openxmlformats.org/officeDocument/2006/relationships/image" Target="../media/image22.png" /><Relationship Id="rId9" Type="http://schemas.openxmlformats.org/officeDocument/2006/relationships/tags" Target="../tags/tag34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1.xml" /><Relationship Id="rId11" Type="http://schemas.openxmlformats.org/officeDocument/2006/relationships/tags" Target="../tags/tag352.xml" /><Relationship Id="rId12" Type="http://schemas.openxmlformats.org/officeDocument/2006/relationships/tags" Target="../tags/tag353.xml" /><Relationship Id="rId13" Type="http://schemas.openxmlformats.org/officeDocument/2006/relationships/tags" Target="../tags/tag35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5.xml" /><Relationship Id="rId17" Type="http://schemas.openxmlformats.org/officeDocument/2006/relationships/tags" Target="../tags/tag356.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image" Target="../media/image21.png" /><Relationship Id="rId7" Type="http://schemas.openxmlformats.org/officeDocument/2006/relationships/tags" Target="../tags/tag349.xml" /><Relationship Id="rId8" Type="http://schemas.openxmlformats.org/officeDocument/2006/relationships/image" Target="../media/image22.png" /><Relationship Id="rId9" Type="http://schemas.openxmlformats.org/officeDocument/2006/relationships/tags" Target="../tags/tag35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1.xml" /><Relationship Id="rId11" Type="http://schemas.openxmlformats.org/officeDocument/2006/relationships/tags" Target="../tags/tag362.xml" /><Relationship Id="rId12" Type="http://schemas.openxmlformats.org/officeDocument/2006/relationships/tags" Target="../tags/tag363.xml" /><Relationship Id="rId13" Type="http://schemas.openxmlformats.org/officeDocument/2006/relationships/tags" Target="../tags/tag36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65.xml" /><Relationship Id="rId17" Type="http://schemas.openxmlformats.org/officeDocument/2006/relationships/tags" Target="../tags/tag366.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21.png" /><Relationship Id="rId7" Type="http://schemas.openxmlformats.org/officeDocument/2006/relationships/tags" Target="../tags/tag359.xml" /><Relationship Id="rId8" Type="http://schemas.openxmlformats.org/officeDocument/2006/relationships/image" Target="../media/image22.png" /><Relationship Id="rId9" Type="http://schemas.openxmlformats.org/officeDocument/2006/relationships/tags" Target="../tags/tag36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image" Target="../media/image29.png" /><Relationship Id="rId13" Type="http://schemas.openxmlformats.org/officeDocument/2006/relationships/tags" Target="../tags/tag373.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image" Target="../media/image21.png" /><Relationship Id="rId7" Type="http://schemas.openxmlformats.org/officeDocument/2006/relationships/tags" Target="../tags/tag369.xml" /><Relationship Id="rId8" Type="http://schemas.openxmlformats.org/officeDocument/2006/relationships/image" Target="../media/image22.png" /><Relationship Id="rId9" Type="http://schemas.openxmlformats.org/officeDocument/2006/relationships/tags" Target="../tags/tag37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1211512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C2C电子商务下顾客购买行为的实证研究基于幂律分布的形成机制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快速发展，C2C电子商务在全球范围内得到了广泛应用。在这个平台上，消费者之间可以直接进行商品或服务的交易，这种模式极大地改变了人们的购物行为和消费习惯。而在这个过程中，消费者购买行为的具体特征以及其形成的机制，成为了研究的重要课题。本次演示旨在通过实证研究，探讨C2C电子商务中顾客购买行为的幂律分布形成机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幂律分布是一种广泛存在于复杂系统中的概率分布形式，它主要特征是尾部肥大，即意味着在系统中有少数元素具有非常大的影响力，而大多数元素的影响力较小。在C2C电子商务中，这种分布特性也得到了明显的体现。例如，某些卖家可能会因为其优秀的商品质量、周到的服务或具有吸引力的价格而获得大量的顾客，从而形成较大的市场份额。而大多数卖家可能因为缺乏这些优势而只能获得较小的市场份额。</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我们通过对C2C电子商务平台的交易数据进行实证研究发现，卖家的销售量分布明显呈现出幂律分布的特征。对此现象进行深入分析，我们发现这主要源于消费者的购物行为和选择偏好。在购物过程中，消费者往往会选择那些信誉度高、评价好的卖家，这促使了优质卖家的销售量呈现出快速增长的趋势。同时，由于平台提供的各种促销和推广工具，也使得一些卖家能够在短时间内获得大量的销售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然而，幂律分布的形成并非一蹴而就，它需要平台、卖家和消费者三方的共同作用。平台需要提供公平、公正的交易环境，卖家需要提供优质的商品和服务并积极进行推广，而消费者则需要理性消费并选择信誉度高的卖家。只有在这种环境下，幂律分布的形成才能得到合理的解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总的来说，我们的实证研究表明，在C2C电子商务中，顾客购买行为呈现出明显的幂律分布特征。这种分布的形成主要源于消费者的购物行为和选择偏好，同时也受到平台和卖家的影响。这对平台和卖家来说，了解幂律分布形成机制的重要性在于他们能够据此理解和预测消费者购买行为，进而制定更加有效的营销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例如，优质卖家可以通过增加市场推广投入来吸引更多的顾客，而对于销售量较小的卖家来说，他们可以努力提升自己的产品质量和服务质量以吸引更多的顾客。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对于消费者来说，理解幂律分布的形成机制能够帮助他们更加理性地购物。他们可以根据自己的需求选择信誉度高的卖家或者有更多好评的商品，避免被一些不良商家或低质量的商品所误导。此外，消费者还可以通过参与平台评价和反馈系统，帮助优质卖家获得更多的曝光机会，促进市场的良性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未来研究中，我们可以进一步探索如何利用幂律分布理论来预测和控制C2C电子商务市场的发展。例如，我们可以通过对历史数据的分析来预测未来市场的走向，或者通过制定相应的政策来控制市场的发展速度和方向。此外，我们还可以研究如何利用幂律分布的特性来优化平台的运营策略，例如通过智能推荐、个性化服务等方式来提高消费者的购物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总的来说，对C2C电子商务下顾客购买行为的实证研究不仅有助于我们理解消费者的购物行为和选择偏好，也有助于我们制定更加有效的市场策略和优化平台的运营环境。而基于幂律分布的形成机制的研究则为这种理解提供了更深层次的理论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快速发展，C2C电子商务在全球范围内得到了广泛应用。然而，与此同时，电子商务欺诈问题也日益凸显。C2C电子商务欺诈不仅给消费者带来经济损失，还对电子商务的健康发展产生负面影响。因此，深入探讨C2C电子商务欺诈影响因素的作用机理以及影响程度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C2C电子商务欺诈影响因素多种多样，主要包括社会信任、网站安全、消费者行为等方面。在以往的研究中，社会信任被认为是最重要的影响因素之一。消费者对卖家和交易平台的信任程度将直接影响其购买行为和交易安全性。网站安全同样不容忽视，包括交易平台的安全性、隐私保护措施等都可能影响消费者对平台的信任。此外，消费者行为也是C2C电子商务欺诈的重要影响因素，包括消费者的风险意识、交易经验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问卷调查的方法收集数据，以实证分析探究C2C电子商务欺诈影响因素的作用机理和影响程度。首先，我们针对不同年龄、性别、地域、教育背景等特征的消费者群体进行调查，了解他们对C2C电子商务欺诈的认知和态度。其次，我们通过调查问卷收集有关社会信任、网站安全、消费者行为等方面的数据，运用统计方法和结构方程模型（SEM）对数据进行深入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问卷调查和实证分析，我们发现社会信任对C2C电子商务欺诈具有显著影响。消费者对卖家和交易平台的信任程度越高，其遭受欺诈的风险越低。此外，网站安全对消费者信任和交易安全性产生积极影响。然而，消费者行为方面，虽然消费者的风险意识和交易经验对欺诈行为有一定影响，但影响程度相对较低。</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讨论中，我们认为社会信任和网站安全是预防和减少C2C电子商务欺诈的关键因素。首先，交易平台和相关部门应加强卖家资质审核，提高入驻门槛，确保平台上的卖家信誉度较高。其次，交易平台应完善安全机制，加强数据加密和隐私保护措施，提高交易的安全性。最后，政府和行业协会应加强相关法律法规的制定和实施，加大对电子商务欺诈行为的打击力度，提高欺诈者的违法成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通过实证分析探讨了C2C电子商务欺诈影响因素的作用机理和影响程度。结果表明，社会信任和网站安全是影响C2C电子商务欺诈的关键因素。为应对C2C电子商务欺诈问题，我们建议交易平台和相关部门应加强卖家资质审核和提高交易安全性，政府和行业协会应加强法律法规的制定和实施，共同维护电子商务市场的诚信和安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不断发展，C2C电子商务在日常生活中扮演着越来越重要的角色。顾客在C2C平台上进行交易，购物过程和体验直接影响了他们的满意度。因此，本次演示旨在探讨C2C电子商务顾客满意度的影响因素及其模型，从而为电商平台提高服务质量提供理论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https://d.book118.com/197012115122006033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27</Slides>
  <Notes>26</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27</vt:i4>
      </vt:variant>
    </vt:vector>
  </HeadingPairs>
  <TitlesOfParts>
    <vt:vector baseType="lpstr" size="34">
      <vt:lpstr>Arial</vt:lpstr>
      <vt:lpstr>Calibri</vt:lpstr>
      <vt:lpstr>微软雅黑</vt:lpstr>
      <vt:lpstr>汉仪旗黑-85S</vt:lpstr>
      <vt:lpstr>仿宋</vt:lpstr>
      <vt:lpstr>Calibri Light</vt:lpstr>
      <vt:lpstr>Office Theme</vt:lpstr>
      <vt:lpstr>C2C电子商务下顾客购买行为的实证研究基于幂律分布的形成机制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2024-09-07T03:30:44.169</cp:lastPrinted>
  <dcterms:created xsi:type="dcterms:W3CDTF">2024-09-06T19:30:44Z</dcterms:created>
  <dcterms:modified xsi:type="dcterms:W3CDTF">2024-09-06T19:30:51Z</dcterms:modified>
</cp:coreProperties>
</file>