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F801F-B159-421A-9BE0-2822D3036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E0EEB-2C23-44EE-AD50-F000E778E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F826F-4F9A-45FD-A0C2-76DB350FA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A7C478-7102-4072-9CB1-A08D03C37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66254A-7AC0-4853-8228-996E212C7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3983B8-7FA2-4AB5-A808-07D434931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BD21DF-41AF-4B95-B060-FBB326ABC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59BBA-1E90-4719-9FFA-3BFD40A94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DE4F4-DD9E-456A-928E-3B59EE3A5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4ACC41-D970-4E4C-B4B1-E8DC57A22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D6D23-AEFD-47E8-A467-E35072979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1302215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纪念129学生运动79周年爱国演讲稿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回顾历史：129学生运动的背景和影响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爱国精神：传承与发扬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民族团结：共同奋斗的力量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展望未来：青年人的责任和担当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129学生运动是中国近代史上一次具有深远影响的学生爱国运动，发生在1935年12月9日。这场运动彰显了青年学子的爱国情怀和责任感，推动了抗日救亡运动的发展。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时代价值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79年后的今天，我们回顾这段历史，不仅是为了缅怀先烈、传承精神，更是要激发当代青年的爱国热情和历史使命感，为实现中华民族伟大复兴的中国梦贡献力量。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纪念129学生运动79周年的意义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通过本次演讲，旨在让更多的人了解129学生运动的历史背景和意义，激发青年学子的爱国热情，引导他们树立正确的历史观、民族观和国家观。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以“传承爱国情怀，共筑中国梦”为主题，通过讲述129学生运动的历史故事和当代青年的使命担当，号召广大青年学子积极投身祖国建设，为实现中华民族伟大复兴贡献青春力量。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演讲主题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演讲目的和主题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回顾历史：129学生运动的背景和影响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1935年，中国正处于日本侵略的严重威胁之下，民族危机空前严重。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民族危机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政治腐败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学生觉醒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国民党政府腐败无能，对内镇压民主，对外妥协退让，导致国家处于危难之中。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广大青年学生开始觉醒，积极投身抗日救亡运动，成为推动历史进步的重要力量。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1935年的时代背景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79" r="217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运动爆发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1935年12月9日，北平学生数千人在中国共产党的领导下举行了抗日救国示威游行，反对华北自治，反抗日本帝国主义，要求保全中国领土的完整，掀起全国抗日救国新高潮。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运动经过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们冲破国民党警察的阻挠，从四面八方汇聚到天安门广场上。他们高呼“停止内战，一致抗日”、“打倒日本帝国主义”等口号，向国民党当局请愿。游行队伍遭到国民党军警的镇压，但学生们并没有屈服，而是继续坚持斗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129学生运动的爆发和经过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揭露了日本帝国主义侵略中国的阴谋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129运动通过广泛的宣传和示威游行，揭露了日本帝国主义企图吞并中国的野心，激发了全国人民的爱国热情。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促进了中华民族的觉醒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129运动是一场全民族的抗日救亡运动，它促进了中华民族的觉醒，增强了民族凝聚力和自信心。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推动了中国共产党的发展壮大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129运动为中国共产党提供了广泛的群众基础和组织基础，推动了中国共产党的发展壮大。同时，运动中的许多先进分子加入了中国共产党，为中国的革命事业注入了新的力量。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运动的历史意义和影响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爱国精神：传承与发扬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42" r="204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它体现了对国家和民族的深厚感情和责任感，是激励人们为国家和民族奋斗的强大精神动力。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爱国精神是民族精神的核心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自古以来，中华民族就有着强烈的爱国主义精神，这种精神在历史长河中不断传承和发展。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爱国精神是历史文化的传承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只有具备了强烈的爱国精神，才能凝聚起全民族的力量，共同为实现民族复兴而奋斗。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爱国精神是实现民族复兴的基石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爱国精神的内涵和意义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学习和了解祖国历史和文化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通过学习和了解祖国的历史和文化，增强对祖国的认同感和自豪感，从而培养起爱国主义精神。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积极参与社会实践和志愿服务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通过参与社会实践和志愿服务活动，了解国情、民情，增强社会责任感和奉献精神。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树立正确的价值观和人生观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树立正确的价值观和人生观，将个人的理想追求与国家和民族的发展紧密结合起来，为国家和民族的繁荣富强贡献自己的力量。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当代青年如何传承爱国精神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作为当代青年，要努力学习科学文化知识，提高自己的综合素质和竞争力，为国家和民族的科技进步和经济发展做出贡献。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努力学习科学文化知识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积极关注国家大事和民生问题，了解国家政策和发展方向，为国家和民族的决策提供参考和建议。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关注国家大事和民生问题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积极参与社会公益事业和慈善活动，关注弱势群体和贫困地区的发展问题，为构建和谐社会贡献自己的力量。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参与社会公益事业和慈善活动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在国家和民族需要的时候，勇于担当和奉献自己的力量和智慧，为国家和民族的繁荣富强贡献自己的青春和热血。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勇于担当和奉献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发扬爱国精神，为国家和民族贡献力量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https://d.book118.com/197013022154006051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2024-09-25T03:34:32.399</cp:lastPrinted>
  <dcterms:created xsi:type="dcterms:W3CDTF">2024-09-24T19:34:32Z</dcterms:created>
  <dcterms:modified xsi:type="dcterms:W3CDTF">2024-09-24T19:34:34Z</dcterms:modified>
</cp:coreProperties>
</file>