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E7698D-A0AF-4AE0-9F09-0A8321C531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FCBEAF-CB59-4994-B003-0305E79D90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315DDC-B0AD-470B-B343-E728A2C060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2CD6BE-BE98-4319-BADD-747B537F9F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F604022-3D1F-432F-A256-A458DF506F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81A537-7600-4DDF-8A7F-D92F49617F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D757A5-0AAC-4973-ADE8-E65F0CBA84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D19AA9-0E61-4651-B654-87ECF41172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BE8AEA-8DD8-44A9-9ED1-2154828E27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813B74-3F9C-447F-BD14-3AF8BD9A25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1AE6AB-58B3-453D-A1D3-DFF7D80976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7013030024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低钠血症护理课件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低钠血症概述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低钠血症的护理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低钠血症的预防与控制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掌握低钠血症的基本概念、分类和临床表现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熟悉低钠血症的病因、病理生理和诊断标准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了解低钠血症的治疗原则和护理措施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提高对低钠血症的预防意识和应对能力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2147" r="2214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通过阅读教材、文献和相关资料，了解低钠血症的相关知识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通过模拟训练、案例分析和实际操作，掌握低钠血症的护理技能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与其他学员一起讨论、分享经验和心得，加深对低钠血症的理解和认识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对学习过程进行反思和总结，找出不足之处，进一步提高学习效果和学习方法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理论学习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实践操作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小组讨论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反思总结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低钠血症概述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低钠血症是指血清钠浓度低于135mmol/L，是临床上常见的电解质紊乱之一。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根据血钠浓度的不同，低钠血症可分为轻度、中度和重度，其中重度低钠血症具有较高的危险性。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低钠血症的常见病因包括摄入不足、排出过多、药物作用等。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低钠血症时，细胞外液的渗透压降低，水分进入细胞内，导致细胞肿胀，从而引起一系列的临床症状。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病因与病理生理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病理生理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低钠血症的临床表现包括恶心、呕吐、头痛、乏力、肌肉痉挛、昏迷等，严重时可危及生命。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低钠血症的诊断主要依据实验室检查，通过测定血清钠浓度即可确诊。同时，医生会结合患者的病史、症状和体征进行综合判断。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低钠血症的护理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在此添加您的文本17字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0075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调整饮食结构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根据低钠血症的程度和原因，制定个性化的饮食方案，适当增加钠盐的摄入，同时注意保持水分平衡。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控制钠盐摄入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对于症状较轻的低钠血症患者，通过控制日常饮食中的钠盐摄入量，逐渐恢复正常水平。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增加含钠食物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选择富含钠的食物，如海带、紫菜、芹菜等，适当增加摄入量，以补充体内所需的钠离子。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https://d.book118.com/197013030024006033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2024-09-06T08:21:52.269</cp:lastPrinted>
  <dcterms:created xsi:type="dcterms:W3CDTF">2024-09-06T00:21:52Z</dcterms:created>
  <dcterms:modified xsi:type="dcterms:W3CDTF">2024-09-06T00:21:54Z</dcterms:modified>
</cp:coreProperties>
</file>