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5613B-EFF7-4E37-9804-5A29D4946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0760F-E66A-48E8-90C9-284BCCC6F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FBBC3-1E85-4B75-9FE7-BD2EF6D4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DF561-421F-4367-B41B-D2C0AB154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D264D-0BC5-4991-B2F8-456726ABE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55704-7026-410F-B6A3-D36A55EC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F38BC-B869-4D4F-9449-26AE02844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85BBD-6328-4866-9230-3A5724C97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C7B9F-00C9-40DC-BC77-BF50059C7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E5499-1F1E-48C3-998B-FB252F842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E7081-5A2B-486D-8C16-7E6EA3648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4000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机械行业复工安全风险评估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机械行业复工安全防护措施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机械行业复工安全检查与监管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机械行业复工安全培训与教育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机械行业复工安全应急预案与处置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复工安全概述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复工安全是确保员工在生产过程中免受事故伤害，维护生命安全的重要措施。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安全事故往往会给企业带来巨大的经济损失和声誉损失，复工安全有助于企业稳定发展。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企业作为社会的一份子，有责任保障员工安全，确保生产过程中的安全环保。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307" r="263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实现零事故、零伤害、零污染，确保员工生命安全和企业财产安全。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预防为主、综合治理、全员参与、持续改进。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《安全生产法》、《劳动法》、《消防法》等相关法律法规。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《机械制造企业安全质量标准化考核评级办法》、《机械安全风险评价通则》等相关行业标准。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机械行业复工安全风险评估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复工前应对所有机械设备进行全面的检查，确保设备完好率达标，避免因设备故障导致的安全事故。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设备完好率检查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检查机械设备的安全防护设施是否齐全、有效，如防护罩、安全门、急停按钮等。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对机械设备进行必要的维护保养，确保设备在复工后能够正常运行。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14" b="181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生产过程安全评估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生产工艺流程梳理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对生产工艺流程进行全面的梳理，识别可能存在的安全风险点。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针对识别出的危险源进行风险评估，确定风险等级，制定相应的防控措施。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安全操作规程制定与执行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根据风险评估结果，制定相应的安全操作规程，并确保员工严格执行。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复工前应对员工进行安全意识培训，提高员工的安全意识和操作技能。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对员工进行操作技能考核，确保员工具备操作机械设备的技能和知识。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员工操作技能考核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在复工过程中，应对员工的安全行为进行持续的监督和管理，确保员工遵守安全操作规程。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员工安全行为监督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员工操作安全评估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机械行业复工安全防护措施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设备操作规程更新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根据设备现状和最新安全标准，更新设备操作规程，确保员工按照规程正确操作。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在复工前对所有机械设备进行全面检查，确保设备处于良好状态，及时更换损坏或老化的部件。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安全装置有效性确认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确保所有安全装置，如紧急停止按钮、防护罩、联锁装置等，均处于有效状态。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生产流程梳理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重新梳理生产流程，识别潜在的安全风险点，并制定相应的防范措施。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危险源辨识与标识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对生产过程中的危险源进行辨识，并在显眼位置设置安全警示标识。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针对可能出现的紧急情况，制定相应的应急预案，并定期组织员工进行演练。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https://d.book118.com/197014000123006044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2024-09-19T04:01:08.287</cp:lastPrinted>
  <dcterms:created xsi:type="dcterms:W3CDTF">2024-09-18T20:01:08Z</dcterms:created>
  <dcterms:modified xsi:type="dcterms:W3CDTF">2024-09-18T20:01:10Z</dcterms:modified>
</cp:coreProperties>
</file>