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1A63-772E-4C21-ACC5-5B1C38EF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A6DE7-A31C-4353-ACAD-5478DC3D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7C340-F1EF-49F1-83E5-21B93D22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671DF-3C97-4B59-844C-E8605E23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9C3BC-1606-4E07-895F-0940FB8F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8E576-93C7-43A4-A990-E9EF23E2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0A540-F800-4F52-8AEE-4009C44B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F6E93-C589-49FD-BED3-A10EC4FD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BDCB7-9E38-4253-B715-BBC253EE0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5B537-217B-40A1-9F4B-70EBE97BA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1EC43-D348-4E75-9A12-4AC82675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40511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北京邮电大学开题报告模板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开题报告背景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研究方法和实验设计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参考文献和相关资源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1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经费预算和来源渠道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时间安排和计划进度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7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团队组成和管理模式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9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40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其他需要说明的问题和补充内容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https://d.book118.com/197014051104006036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北京邮电大学开题报告模板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2024-09-11T12:49:11.292</cp:lastPrinted>
  <dcterms:created xsi:type="dcterms:W3CDTF">2024-09-11T04:49:11Z</dcterms:created>
  <dcterms:modified xsi:type="dcterms:W3CDTF">2024-09-11T04:49:13Z</dcterms:modified>
</cp:coreProperties>
</file>