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8673A1-10A8-49B2-A43E-88E71180EC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9576E8-6B87-44A2-A1EF-2E5DF8FE1B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FAEBB6-DFC6-4C94-8E72-D06E180FEC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F4C694E-49FE-424C-955E-282E613746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1917F28-F7EB-41C1-880A-DDA142B8D9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E97B68E-CAC8-49D2-B14B-110A575B39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42405BB-ADDD-4088-9771-0570CE1FAE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9112FF5-9224-4FEF-8239-5FFC3EE4BC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1953D93-D1D8-4014-815B-B3DA700EB2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6CEC45-F09F-4E16-B6E5-A61C8CF80C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7DA1D8-8D6D-4D94-A75A-56F557D28D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97016115034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81004" y="845344"/>
            <a:ext cx="11029991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心理健康对于社交能力的提升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81004" y="4871256"/>
            <a:ext cx="3607967" cy="4000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汇报人：文小库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1004" y="5480856"/>
            <a:ext cx="3128727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心理健康与社交能力概述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心理健康对社交能力影响分析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心理健康培养方法与实践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社交能力提升途径探讨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案例分析：成功人士心理健康与社交能力关系剖析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总结与展望：全面关注心理健康，提高社交能力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心理健康与社交能力概述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1722" r="21722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001" r="3200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8663" r="28663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心理健康是指个体在心理、情感和行为方面的良好状态，包括情绪稳定、积极乐观、自我认知清晰、应对压力有效等方面。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心理健康对于个体的全面发展和社会适应至关重要。它影响个体的思维、情感和行为，进而影响个体的生活质量和社会功能。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心理健康重要性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心理健康定义及重要性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社交能力是指个体在社会交往中表现出来的技能和能力，包括沟通、合作、解决冲突、建立和维护关系等方面。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社交能力对于个体的社会适应和成功至关重要。它有助于个体与他人建立良好的关系，获得支持和资源，实现个人和团体目标。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社交能力概念及作用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社交能力作用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社交能力概念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9000" r="90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心理健康状况良好的个体通常更容易与他人建立和维护良好的关系，表现出更高的社交能力。他们更自信、更积极、更善于沟通和合作。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心理健康对社交能力的影响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具备良好的社交能力有助于个体在社会中获得支持和认可，从而增强自尊心和自信心，提高心理健康水平。同时，积极的社交互动也有助于缓解压力和焦虑，促进心理健康。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社交能力对心理健康的影响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心理健康与社交能力关系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心理健康对社交能力影响分析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心理健康有助于个体更准确地认识自己，包括自身优点和不足，从而增强自信心。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自我认知提高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5708" r="5708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保持心理健康的个体更容易形成积极、乐观的心态，有信心面对社交场合中的各种挑战。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积极心态培养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自信心的增强使个体在社交中更敢于表达自己的想法和观点，提高沟通效率。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敢于表达自我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自信心增强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0532" b="1053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8469" b="846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8497" r="849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情绪管理能力提升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情绪识别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心理健康有助于个体更准确地识别自己和他人的情绪，从而更好地理解社交环境中的情感氛围。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情绪调节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保持心理健康的个体更擅长调节自己的情绪，避免在社交场合中因情绪波动而影响人际关系。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共情能力增强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情绪管理能力的提升有助于个体更好地理解他人的感受和需求，增强共情能力，促进人际关系的和谐发展。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表达能力增强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保持心理健康的个体更擅长表达自己的想法和感受，减少沟通障碍和误解。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非语言沟通技巧掌握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心理健康有助于个体更好地掌握非语言沟通技巧，如肢体语言、面部表情等，提高沟通效果。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倾听能力提高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心理健康有助于个体更专注于倾听他人的观点和感受，从而更好地理解他人。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21436" r="21436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人际沟通技巧改善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4667" r="14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心理健康有助于个体更准确地识别并评估社交环境中的压力源，从而制定合理的应对策略。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压力识别与评估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保持心理健康的个体更倾向于采取积极的应对策略，如寻求支持、调整心态等，以缓解社交压力。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积极应对策略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心理健康有助于个体在压力下进行自我调适，保持情绪稳定和良好的心理状态，从而更好地应对社交挑战。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压力下的自我调适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应对压力策略优化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心理健康培养方法与实践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通过识别和改变消极的思维模式，建立积极的认知方式，提高自我认知和评价。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认知重构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3403" r="1340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行为疗法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14375" b="143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社交技能训练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24" b="2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学习并实践应对焦虑、抑郁等情绪问题的有效行为，如深呼吸、渐进性肌肉松弛等。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通过角色扮演、模拟对话等方式，提高沟通技巧和自信心，改善人际关系。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认知行为疗法应用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培养对自己和他人情绪的敏锐觉察能力，了解情绪背后的需求和动机。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5005" r="500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情绪识别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学会以适当的方式表达自己的情绪，促进与他人的情感交流和理解。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情绪表达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掌握有效的情绪调节策略，如积极思考、寻求支持、进行放松训练等。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情绪调节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情绪调节技巧训练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乐观思维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培养乐观的心态，关注问题的解决方案而非障碍，看到困难中的机会。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自我激励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设定可实现的目标，通过奖励和惩罚机制激励自己不断进步。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心理韧性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培养应对挫折和困难的能力，保持坚韧不拔的精神状态。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积极心态培养策略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https://d.book118.com/197016115034006040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89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2024-09-12T12:00:30.516</cp:lastPrinted>
  <dcterms:created xsi:type="dcterms:W3CDTF">2024-09-12T04:00:30Z</dcterms:created>
  <dcterms:modified xsi:type="dcterms:W3CDTF">2024-09-12T04:00:32Z</dcterms:modified>
</cp:coreProperties>
</file>