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C4DF5-3BE0-48DA-91F6-28D3D0484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B9B73-B143-49A5-8DB5-C82880FCB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75D7B-8074-499E-98AE-B1E47524B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1969D-1622-43FF-AF6F-69E303688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532C41-D8CC-4764-9E01-EE0E73E6E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33C38E-FE15-4EAE-8456-C4EB261B9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4BDFB2-5A91-41D1-9BB9-A1C4DC1EB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37AF4-E0D8-4F15-BF25-740AC6211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F9678-8F9E-4B9D-8719-9D257467C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E6E0B-0A37-4925-9A2E-FD939EC8B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23D03-C152-4BE7-A411-A4457E54E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1612303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心理健康对于情绪管理的重要因素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心理健康与情绪管理概述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心理健康对情绪管理积极影响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心理健康在情绪管理中作用机制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不同人群心理健康与情绪管理策略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实践中提升心理健康和情绪管理能力途径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总结：关注心理健康，优化情绪管理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心理健康与情绪管理概述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心理健康是指个体在心理、情感和社会行为方面保持正常和积极的状态，具备应对压力、适应环境和实现自我价值的能力。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心理健康是人类健康的重要组成部分，对于个体的日常生活、工作和学习都具有重要意义。它有助于增强个体的幸福感、提高生活质量，并促进社会和谐与稳定。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738" r="673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情绪管理是指个体对自己的情绪进行识别、评估、调整和表达的过程，以达到情绪与情境相适应、促进个人成长和人际关系和谐的目的。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情绪管理对于个体的心理健康和人际关系具有重要意义。它有助于减轻焦虑和压力，提高自我意识和自我控制能力，增强自信心和自尊心，促进积极的人际交往和沟通。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490" r="2149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心理健康对情绪管理的影响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心理健康是情绪管理的基础和前提。心理健康的个体更容易识别和理解自己的情绪，采用积极的方式应对和调节情绪，从而保持良好的情绪状态。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情绪管理对心理健康的促进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有效的情绪管理有助于维护心理健康。通过合理的情绪表达和调节方式，个体能够减轻心理压力和负面情绪的影响，增强心理韧性和适应能力，提高心理健康水平。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心理健康与情绪管理关系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心理健康对情绪管理积极影响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心理健康有助于个体更清晰地认识自己，包括自己的情感、需求和价值观。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它促使个人形成积极的自我评价，从而增强自尊和自信。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心理健康还提升了个体的自我反思能力，使其能够更好地理解自己的情绪反应和行为模式。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443" r="25443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自我评价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提升自我认知能力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心理健康有助于个体更准确地识别自己和他人的情绪，这是有效情绪调节的基础。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它增强了个人适当地表达情绪的能力，促进了有效的沟通。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心理健康还帮助个人发展出适应性的情绪调节策略，如积极应对、寻求社会支持和采用放松技巧等。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增强情绪调节能力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心理健康促使个人形成乐观的心态，使其更能看到困境中的机会和希望。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乐观态度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它有助于培养心理韧性，使个人在面对挑战和逆境时能够迅速恢复并继续前进。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心理韧性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心理健康还与更高的生活满意度相关，个人更能欣赏生活中的美好，对未来充满期待。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生活满意度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促进积极心态形成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心理健康在情绪管理中作用机制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83" r="7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通过改变对情绪事件的看法和评价，调整情绪反应。例如，将挑战视为机会而非威胁，从而减轻焦虑和压力。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学习并运用各种情绪调节策略，如深呼吸、冥想、放松训练等，以缓解负面情绪，提高情绪稳定性。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认知重构与情绪调节技巧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情绪调节技巧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压力应对与心理弹性培养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压力应对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采取有效的应对策略，如积极解决问题、寻求社会支持、进行时间管理等，以减轻压力对情绪的负面影响。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心理弹性培养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通过培养心理弹性，即面对逆境时的适应和恢复能力，增强抵御压力和负面情绪的能力。例如，通过接受挑战、培养乐观态度、寻求意义等方式提升心理弹性。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https://d.book118.com/197016123034006040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2024-09-12T12:00:32.044</cp:lastPrinted>
  <dcterms:created xsi:type="dcterms:W3CDTF">2024-09-12T04:00:32Z</dcterms:created>
  <dcterms:modified xsi:type="dcterms:W3CDTF">2024-09-12T04:00:34Z</dcterms:modified>
</cp:coreProperties>
</file>