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74380-A5A3-46A3-B5A7-D1DF89FE7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59076-8D9D-466B-A842-61076322C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743C3-0236-41D9-9F8B-D0B3C5380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DB87A-D29F-482B-9EE7-671D90950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EA5D90-A90F-4190-B646-DE8DAB827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7C7B57-81EF-4A88-8854-3B96D422E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D404C5-C817-4D97-9E1F-71B54D613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16993-7E68-46CA-AEDE-B159D25B1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F13BC-4677-4ECE-AA29-032017100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143FE-A741-4132-B1F2-AA0B0E2CD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2ADD9-7B0B-4CA9-AB20-382247282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211231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煤矿行业顾客心理解读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顾客对煤矿产品的基本认知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顾客对煤矿行业的态度和观念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煤矿行业顾客的行为特征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煤矿行业顾客的心理需求和动机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煤矿行业顾客的心理预期和满意度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顾客对煤矿产品的基本认知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顾客对煤矿产品的了解程度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大多数顾客对煤矿产品的生产过程、特点和使用价值缺乏深入了解，主要依靠品牌、价格和销售宣传来形成认知。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顾客对煤矿产品的了解程度较低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随着社会对安全生产意识的提高，顾客对煤矿产品的安全性能和生产安全措施越来越关注。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顾客对煤矿产品安全性能的关注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顾客在选择煤矿产品时，通常会考虑价格因素，期望能够获得性价比高的产品。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经济实惠的产品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高效能的产品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环保可持续的产品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随着科技的发展，顾客对煤矿产品的效能要求越来越高，如高强度、高耐磨性等。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在环保意识日益增强的背景下，顾客对煤矿产品的环保性能和可持续性要求也越来越高。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顾客对煤矿产品的需求和期望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370" b="25370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顾客通常会选择知名品牌和口碑较好的煤矿产品，对不熟悉的产品存在疑虑和担忧。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对于长期合作、质量稳定、服务优良的煤矿企业，顾客往往表现出较高的忠诚度。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顾客对煤矿产品的信任和忠诚度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长期合作的忠诚度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基于品牌和口碑的信任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顾客对煤矿行业的态度和观念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顾客对煤矿行业的安全认知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大多数顾客认为煤矿行业是一个高风险的行业，对矿工的安全和生命安全存在担忧。他们希望煤矿企业能够加强安全管理，提高矿工的安全保障。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顾客对煤矿行业的环保认知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随着环保意识的提高，越来越多的顾客开始关注煤矿行业的环保问题。他们认为煤矿企业应该加强环境保护，减少对环境的负面影响，实现绿色发展。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顾客对煤矿行业的安全和环保认知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顾客对煤矿行业的价格评价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顾客在选择煤矿产品时，价格是重要的考虑因素之一。他们希望煤矿企业能够提供价格合理、性价比高的产品，同时也希望企业能够加强成本控制，降低价格波动对顾客的影响。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顾客对煤矿行业的服务评价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除了价格因素外，顾客还非常关注煤矿企业的服务质量。他们希望企业能够提供及时、高效的服务，解决他们在使用产品过程中遇到的问题，提高他们的满意度。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顾客对煤矿行业的价格和服务评价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在市场竞争日益激烈的情况下，顾客对煤矿行业的竞争态度也发生了变化。他们更加注重企业的实力、品牌和服务质量，同时也更加关注市场的变化和趋势，以便做出更好的选择。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顾客对煤矿行业的竞争态度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发展，越来越多的顾客开始意识到合作的重要性。他们认为煤矿企业应该加强合作，实现互利共赢，共同应对市场的挑战和机遇。同时，他们也希望企业能够积极参与国际合作，提升自身的竞争力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顾客对煤矿行业的合作态度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顾客对煤矿行业的竞争和合作态度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煤矿行业顾客的行为特征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https://d.book118.com/197021123105006033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2024-09-07T00:20:24.715</cp:lastPrinted>
  <dcterms:created xsi:type="dcterms:W3CDTF">2024-09-06T16:20:24Z</dcterms:created>
  <dcterms:modified xsi:type="dcterms:W3CDTF">2024-09-06T16:20:26Z</dcterms:modified>
</cp:coreProperties>
</file>