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A4B4-8A64-4009-BDA7-0195D8EC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B15E3-C4C3-45FE-90B2-0E402E99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69B44-092D-4542-B8DC-C7181368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7F600-A469-43B4-8D0E-C1D06B30B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9A95B-A06A-4263-B5F0-B0CE30C71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09047-662E-4AD7-9513-5AD391A5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7AFA1-74EC-466A-A8A5-195B4AE0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60D2F-33EF-4A54-B151-C1D9C8C6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6671C-3DD7-4C21-A587-16204E15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7690F-5DC3-48C7-99B2-B8D59B0E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BAB88-44FD-4EA6-AE58-8975307E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3053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电子元器件行业销售技巧指南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售后服务与客户满意度提升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电子元器件行业规模庞大，随着科技的不断进步和电子产品的普及，行业增长迅速，前景广阔。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电子元器件行业技术更新换代快，新产品不断涌现，要求销售人员具备较高的专业素养和技术水平。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电子元器件行业供应链日益完善，从原材料采购到生产、销售等环节紧密相扣，要求销售人员具备全局观念和供应链管理能力。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工业电子市场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工业自动化、智能制造等领域的发展推动了工业电子市场的繁荣，对电子元器件的可靠性、稳定性和耐久性有较高要求。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随着人们生活水平的提高，消费电子市场需求不断增长，对电子元器件的性能、品质和价格提出更高要求。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新能源汽车和智能驾驶技术的快速发展，使得汽车电子市场对电子元器件的需求迅速增长，对产品的安全性、环保性和耐高温性能有特殊要求。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电子元器件市场上品牌众多，国际知名品牌在市场上占据主导地位，国内品牌也在不断提升品质和竞争力。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电子元器件市场价格竞争激烈，销售人员需要灵活运用价格策略，以优质的产品和服务赢得客户信任。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随着5G、物联网、人工智能等新兴技术的发展，电子元器件行业将迎来新的发展机遇，销售人员需要关注市场动态，紧跟技术趋势，挖掘潜在客户需求。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创新机遇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产品知识与技术应用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https://d.book118.com/197023053006006054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2024-09-28T03:16:46.014</cp:lastPrinted>
  <dcterms:created xsi:type="dcterms:W3CDTF">2024-09-27T19:16:46Z</dcterms:created>
  <dcterms:modified xsi:type="dcterms:W3CDTF">2024-09-27T19:16:47Z</dcterms:modified>
</cp:coreProperties>
</file>