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BD3706-1D7F-4352-AB32-4B909736B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A4591-D274-4A58-BC72-BCEAE3088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9D99CF-56AB-4977-B554-DCC0A8D2D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FB25C6-939F-4599-85F8-C6973F1EE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422E6-3C7B-45B2-9495-25596EF0B2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3708F5-2831-4129-AF58-EFCE85C084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6D79E5-7407-4392-8F3C-F111EBC5DC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7CDC25-E7F1-459B-B024-B0CA604B2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0550D2-8499-4D0E-90A5-1FEC1961B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02F04-1D56-45F2-859F-91A27E0FF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89944-AB73-4B28-A72C-F9260E37C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23140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专业素养培养促进企业创新</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专业素养培养概述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企业创新现状及挑战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专业素养培养对企业创新影响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专业素养培养策略与实践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企业创新实践案例分享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2" r="2321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全球化背景下的竞争压力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随着全球化的深入发展，企业面临的竞争压力日益增大。为了在激烈的国际竞争中脱颖而出，企业必须不断提升自身的创新能力和专业素养。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创新驱动发展的重要性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创新是企业发展的核心动力，也是推动经济增长的关键因素。专业素养培养作为企业创新的基础，对于提升企业的核心竞争力具有重要意义。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适应新时代发展的需要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新时代对企业提出了更高的要求，包括技术创新、管理创新、市场创新等。专业素养培养能够帮助企业适应新时代发展的需要，实现可持续发展。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提升员工专业素养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通过专业素养培养，提高员工的专业技能和知识水平，增强员工的创新意识和能力，为企业创新提供有力的人才保障。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推动企业创新发展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专业素养培养能够激发企业的创新活力，促进企业在技术、管理、市场等方面的创新，提升企业的核心竞争力。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专业素养培养不仅关注员工的专业技能提升，还注重员工的综合素质和职业道德培养。这有助于企业在追求经济效益的同时，实现社会效益和环境效益的协同发展，推动企业可持续发展。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专业素养培养概述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专业素养是指个体在特定领域内所具备的专业知识、技能和品质，以及持续学习和创新的能力。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专业素养定义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包括专业知识与技能、职业道德与操守、创新思维与解决问题能力、团队合作与领导力等多个方面。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专业素养内涵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专业素养定义及内涵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专业素养培养重要性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提升员工综合素质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通过专业素养培养，员工可以不断更新自己的知识和技能，提高个人综合素质和竞争力。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促进企业创新发展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专业素养培养有助于激发员工的创新意识和创造力，推动企业技术创新、管理创新等方面的发展。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增强企业核心竞争力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具备专业素养的员工能够更好地满足客户需求，提升企业形象和品牌价值，从而增强企业的核心竞争力。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近年来，我国越来越多的企业和学者开始关注专业素养培养问题，相关研究逐渐增多。但总体来看，我国专业素养培养的理论和实践尚处于初级阶段，需要进一步加强研究和探索。</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专业素养培养方面起步较早，已经形成了较为完善的理论体系和实践经验。例如，美国、欧洲等国家的许多企业和高校都建立了专业素养培养中心和课程体系，为员工和学生提供全面的专业素养培养服务。</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和信息化的加速发展，企业和组织对员工的专业素养要求越来越高。未来，专业素养培养将更加注重跨学科、跨领域的知识融合和能力培养，以及在线学习、实践学习等多元化学习方式的运用。同时，企业和高校之间的合作将更加紧密，共同推动专业素养培养理论和实践的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企业创新现状及挑战</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许多企业在研发和创新方面的投入相对较少，缺乏持续的创新动力。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创新投入不足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创新人才匮乏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创新成果转化难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企业普遍缺乏具备创新思维和创新能力的人才，制约了创新活动的开展。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企业在将创新成果转化为实际产品或服务方面存在困难，难以实现商业价值。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企业创新现状分析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市场需求和竞争态势的快速变化要求企业不断进行创新以适应市场。</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市场变化快速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技术的迅速发展和更新换代要求企业紧跟技术趋势，不断进行技术创新。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技术更新换代</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政府的法规和政策对企业的创新活动有一定的限制和约束，企业需要在合规的前提下进行创新。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法规政策限制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企业创新面临挑战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国内企业往往注重短期效益，而国外企业更注重长期发展和持续创新。</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创新理念差异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国外企业在研发和创新方面的投入普遍高于国内企业，拥有更强的创新实力。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创新投入比较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国外企业在创新成果转化方面更为成熟，能够更有效地将创新成果转化为商业价值。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创新成果转化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国内外企业创新比较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专业素养培养对企业创新影响</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https://d.book118.com/197023140103006031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2024-09-03T19:35:46.175</cp:lastPrinted>
  <dcterms:created xsi:type="dcterms:W3CDTF">2024-09-03T11:35:46Z</dcterms:created>
  <dcterms:modified xsi:type="dcterms:W3CDTF">2024-09-03T11:35:48Z</dcterms:modified>
</cp:coreProperties>
</file>