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4B0E0-2009-411F-BD1B-8B02C9CF1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CC626-0698-4C33-BFAB-A47B75F6E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C1D82-1AAC-4B8C-BB02-71AEF155F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63BA1-1837-468F-8B9E-A4D224CC3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85B9F7-C207-4DBA-986F-52FBE4CC8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694F69-5976-472B-B4ED-C59C0A6AC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868DEC-9E93-4F1C-95D1-229DFE459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E3E95D-32F7-4939-A838-3348CBFED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CAC4C-F610-4AC4-A949-C9133E545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D824B-FFEC-4D71-AB31-1F14A35FC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93A1A-60E5-48B6-8665-1CE95E0A4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23153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图片背景PPT\n## 1.护理图片背景概述与应用场景\n### 1.1护理图片背景的定义与意义\n### 1.2护理图片背景的类型与特点\n### 1.3护理图片背景的应用场景与实际案例\n## 2.护理图片背景的创意设计与制作技巧\n### 2.1护理图片背景的创意设计原则与方法\n### 2.2护理图片背景的制作技巧与注意事项\n### 2.3护理图片背景的设计实例与案例分析\n## 3.护理图片背景的色彩搭配与视觉呈现\n### 3.1护理图片背景的色彩搭配原则与方法\n### 3.2护理图片背景的视觉呈现效果与评估标准\n### 3.3护理图片背景的色彩搭配实例与视觉效果\n## 4.护理图片背景在不同护理领域的应用与实践\n### 4.1护理图片背景在临床护理中的应用与实践\n### 4.2护理图片背景在护理教育中的应用与实践\n### 4.3护理图片背景在护理管理中的应用与实践\n## 5.护理图片背景的发展趋势与展望\n### 5.1护理图片背景的发展趋势与影响因素\n### 5.2护理图片背景的未来展望与挑战\n### 5.3护理图片背景的发展策略与建议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护理图片背景PPT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3819167" y="4205996"/>
            <a:ext cx="4559300" cy="6985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3774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5500" b="0">
                <a:latin typeface="Microsoft YaHei Light"/>
                <a:ea typeface="Microsoft YaHei Light"/>
              </a:rPr>
              <a:t>护理图片背景概述与应用场景</a:t>
            </a:r>
            <a:endParaRPr/>
          </a:p>
        </p:txBody>
      </p:sp>
      <p:sp>
        <p:nvSpPr>
          <p:cNvPr id="135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护理图片背景是指用于护理领域的图片背景</a:t>
                </a:r>
                <a:endParaRPr/>
              </a:p>
            </p:txBody>
          </p:sp>
          <p:sp>
            <p:nvSpPr>
              <p:cNvPr id="1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提升护理服务质量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改善护理环境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提高护理人员的工作效率</a:t>
                </a:r>
                <a:endParaRPr/>
              </a:p>
            </p:txBody>
          </p:sp>
          <p:sp>
            <p:nvSpPr>
              <p:cNvPr id="1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护理图片背景的意义</a:t>
                </a:r>
                <a:endParaRPr/>
              </a:p>
            </p:txBody>
          </p:sp>
          <p:sp>
            <p:nvSpPr>
              <p:cNvPr id="1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传递护理信息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塑造护理形象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提高护理人员的归属感和认同感</a:t>
                </a:r>
                <a:endParaRPr/>
              </a:p>
            </p:txBody>
          </p:sp>
          <p:sp>
            <p:nvSpPr>
              <p:cNvPr id="1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护理图片背景的定义与意义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护理图片背景的类型与特点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护理图片背景的类型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临床护理图片背景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：如护理操作、护理设备等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护理教育图片背景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：如护理教学、护理培训等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护理管理图片背景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：如护理组织、护理制度等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护理图片背景的特点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：与护理工作紧密结合，具有实际应用价值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美观性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：具有一定的艺术性和审美价值，能够愉悦护理人员和患者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：不断推陈出新，适应护理领域的发展需求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护理图片背景的应用场景</a:t>
                </a:r>
                <a:endParaRPr/>
              </a:p>
            </p:txBody>
          </p:sp>
          <p:sp>
            <p:nvSpPr>
              <p:cNvPr id="2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：如病房、手术室、急诊室等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：如护理学院、护理培训中心等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：如护理部、护理质量控制中心等</a:t>
                </a:r>
                <a:endParaRPr/>
              </a:p>
            </p:txBody>
          </p:sp>
          <p:sp>
            <p:nvSpPr>
              <p:cNvPr id="2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实际案例</a:t>
                </a:r>
                <a:endParaRPr/>
              </a:p>
            </p:txBody>
          </p:sp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医院品牌形象宣传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：通过护理图片背景展示医院的专业形象和服务理念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：使用护理图片背景进行护理操作技能的培训和考核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：利用护理图片背景向患者传播健康知识和护理理念</a:t>
                </a:r>
                <a:endParaRPr/>
              </a:p>
            </p:txBody>
          </p:sp>
          <p:sp>
            <p:nvSpPr>
              <p:cNvPr id="2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护理图片背景的应用场景与实际案例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4500" b="0">
                <a:latin typeface="Microsoft YaHei Light"/>
                <a:ea typeface="Microsoft YaHei Light"/>
              </a:rPr>
              <a:t>护理图片背景的创意设计与制作技巧</a:t>
            </a:r>
            <a:endParaRPr/>
          </a:p>
        </p:txBody>
      </p:sp>
      <p:sp>
        <p:nvSpPr>
          <p:cNvPr id="217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创意设计原则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：确保图片背景与护理工作密切相关，具有实际应用价值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美观性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：注重图片背景的审美价值和艺术性，提升视觉效果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：勇于尝试新的设计元素和表现形式，保持图片背景的新鲜感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创意设计方法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调研法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：深入了解护理领域的需求和特点，为创意设计提供依据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：对比分析不同护理图片背景的设计风格和特点，寻求创新灵感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创意组合法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：将不同的设计元素和表现形式进行组合，创造出独特的护理图片背景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护理图片背景的创意设计原则与方法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选择合适的图片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：选择高质量的护理图片，确保图片背景的真实性和专业性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色彩搭配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：运用色彩理论，进行合理的色彩搭配，提升图片背景的视觉效果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设计元素运用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：巧妙运用线条、图案、文字等设计元素，增强图片背景的层次感和美感</a:t>
                </a:r>
                <a:endParaRPr/>
              </a:p>
            </p:txBody>
          </p:sp>
          <p:sp>
            <p:nvSpPr>
              <p:cNvPr id="24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制作技巧</a:t>
                </a:r>
                <a:endParaRPr/>
              </a:p>
            </p:txBody>
          </p:sp>
          <p:sp>
            <p:nvSpPr>
              <p:cNvPr id="24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保持图片背景与护理内容的协调性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：确保图片背景与护理信息、理念相符合，避免产生歧义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注重图片背景的通用性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：设计时考虑到不同护理场景和受众的需求，提高图片背景的适用性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遵循版权法规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：使用图片时遵循版权法规，避免侵犯他人知识产权</a:t>
                </a:r>
                <a:endParaRPr/>
              </a:p>
            </p:txBody>
          </p:sp>
          <p:sp>
            <p:nvSpPr>
              <p:cNvPr id="24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4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护理图片背景的制作技巧与注意事项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临床护理图片背景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：设计一套以护理操作为主题的图片背景，包括静脉输液、伤口护理等场景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护理教育图片背景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：设计一套以护理教学为主题的图片背景，包括护理理论教学、护理实践操作等场景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护理管理图片背景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：设计一套以护理组织为主题的图片背景，包括护理部、护理质量控制中心等场景</a:t>
                </a:r>
                <a:endParaRPr/>
              </a:p>
            </p:txBody>
          </p:sp>
          <p:sp>
            <p:nvSpPr>
              <p:cNvPr id="25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设计实例</a:t>
                </a:r>
                <a:endParaRPr/>
              </a:p>
            </p:txBody>
          </p:sp>
          <p:sp>
            <p:nvSpPr>
              <p:cNvPr id="25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分析设计实例的优势与不足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：通过对比分析，找出设计实例的优点和需要改进的地方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探讨护理图片背景在实际应用中的效果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：了解护理图片背景在实际应用中的表现，为今后的设计提供借鉴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总结护理图片背景设计的经验与教训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：总结设计过程中的经验和教训，为今后的设计提供指导</a:t>
                </a:r>
                <a:endParaRPr/>
              </a:p>
            </p:txBody>
          </p:sp>
          <p:sp>
            <p:nvSpPr>
              <p:cNvPr id="25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25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护理图片背景的设计实例与案例分析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4500" b="0">
                <a:latin typeface="Microsoft YaHei Light"/>
                <a:ea typeface="Microsoft YaHei Light"/>
              </a:rPr>
              <a:t>护理图片背景的色彩搭配与视觉呈现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色彩搭配原则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色彩统一性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：保持图片背景的色彩风格一致，增强视觉效果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色彩对比性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：运用色彩对比，突出护理图片背景的关键信息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色彩心理效应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：充分考虑色彩对人们心理的影响，传递积极向上的护理理念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色彩搭配方法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色彩分析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：分析护理图片背景中的色彩元素，确定主色调和辅助色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色彩搭配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：根据色彩搭配原则，选择合适的色彩进行搭配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色彩调整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：通过调整色彩明度、饱和度等参数，优化图片背景的视觉效果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护理图片背景的色彩搭配原则与方法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https://d.book118.com/197023153153006043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护理图片背景PPT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2024-09-17T21:26:23.349</cp:lastPrinted>
  <dcterms:created xsi:type="dcterms:W3CDTF">2024-09-17T13:26:23Z</dcterms:created>
  <dcterms:modified xsi:type="dcterms:W3CDTF">2024-09-17T13:26:25Z</dcterms:modified>
</cp:coreProperties>
</file>