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11F4B-4BC1-4B11-AA7D-60E3E24D7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E4CA6-054B-4AFE-A260-D4EE9DD82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40312-DA15-43D5-B51B-BB1B98764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0644AE-A854-4B15-AE18-7744C4462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A1322D-EF22-4DA2-ABA2-750B7DD04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E51D77-72E2-4D15-86F2-1C6C2B33B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69D766-777C-48FF-9FEB-DAC5D16A2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9B5EA7-DCBC-4DC7-BD5A-E86D4831E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45378F-56B4-4C9E-83E1-105303E62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D7F3C-0273-427C-AE80-51847D391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C49D5-E61C-42E3-A501-A2C0A704F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2405605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《分析化学第五版》ppt课件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定量分析中的误差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定量分析的依据及方法选择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滴定分析法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酸碱滴定法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配位滴定法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氧化还原滴定法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沉淀滴定法与重量分析法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分析化学的定义与任务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化学是化学的一个重要分支，它涉及对物质进行定性和定量分析，以确定其组成、结构和性质等方面的信息。分析化学的任务是为科学研究、工业生产、环境保护等领域提供准确可靠的数据和结果，帮助人们更好地认识物质世界，并为生产和生活提供必要的支持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分析化学是一门研究物质组成的科学，其任务是确定物质的组成、结构和性质，为人类认识世界和改造世界提供重要的理论和技术支持。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根据分析对象和分析方法的不同，分析化学可以分为多种类型，如无机分析、有机分析、生物分析、环境分析等。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对象的不同，分析化学可以分为无机分析和有机分析等类型。无机分析主要针对无机物进行分析，如金属、矿物、盐类等；有机分析则针对有机物进行分析，如烃、醇、酸、酯等。此外，随着科学技术的发展，生物分析和环境分析等新兴领域也逐渐发展起来，成为分析化学的重要组成部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分析化学的分类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分析化学的发展经历了多个阶段，从最早的经典化学分析到现代仪器分析，分析化学的方法和手段不断更新和完善。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化学的发展历程可以追溯到古代的化学实验时期，当时人们通过简单的化学反应来分析和鉴定物质。随着科学技术的发展，分析化学逐渐从经典化学分析向现代仪器分析转变。现代仪器分析主要利用各种高精度的仪器和检测方法，如光谱、色谱、质谱等，对物质进行准确、快速的分析和鉴定。同时，随着计算机技术和信息技术的不断发展，分析化学的数据处理和信息管理等方面也得到了极大的提升和完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分析化学的发展概况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定量分析中的误差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误差的表征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系统误差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偶然误差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过失误差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误差的表征与分类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误差是测量值与真实值之间的差异，表征了测量的准确性。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由于方法、仪器或试剂等造成的误差，具有重复性和单向性。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由于操作失误或违反操作规程引起的误差。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由于随机变化或不可控制因素引起的误差，具有随机性。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服从正态分布，即测量的随机误差符合正态分布的规律。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偶然误差的性质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环境、仪器、操作、读数等随机因素引起的误差。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偶然误差的来源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增加测量次数，取平均值；采用适当的统计方法处理数据。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减小偶然误差的方法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偶然误差的分布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置信区间的定义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在一定置信度下，某一参数的可能值范围。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置信度的意义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表示估计值的可靠性或可靠程度，通常以95%或99%表示。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置信区间的计算方法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基于样本数据的统计量（如均值、中位数等）和标准差计算。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用于估计未知参数的取值范围，如滴定分析中化学计量点的确定。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置信区间与置信度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定量分析的依据及方法选择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物质的性质和组成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物质的存在形态和含量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分析的目的和要求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定量分析的依据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物质的存在形态和含量是选择定量分析方法的依据之一。对于不同形态的物质，应选择合适的分析方法，如对于气体、液体和固体样品，应分别选择气体分析法、溶液分析法和沉淀分析法等。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质的性质和组成也是选择定量分析方法的依据之一。对于具有特定性质的物质，应选择能够检测该性质的分析方法，如对于具有荧光特性的物质，应选择荧光分析法；对于含有特定离子的溶液，应选择离子选择性电极法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的目的和要求是选择定量分析方法的最终依据。如果需要快速、简便地测定样品中某一元素的含量，则应选择原子吸收光谱法等仪器分析法；如果需要测定样品中某一成分的准确含量，则应选择容量分析法等化学分析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分析方法的分类与特点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定量分析方法有多种，包括化学分析法、仪器分析法和生物分析法等。各种方法的特点和应用范围不同，应根据实际情况选择合适的方法。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规定分析方法的制定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规定分析方法是经过实践验证和官方认定的分析方法，具有可靠性和准确性。制定规定分析方法需要考虑多种因素，如方法的适用范围、操作简便性、经济性等。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方法选择与规定分析方法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滴定分析法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滴定分析法是一种通过滴定反应来测定物质含量的方法。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滴定分析法定义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滴定反应是化学反应的一种，通过滴加滴定剂与被测物质发生化学反应，根据反应的计量关系确定被测物质的含量。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滴定分析法的原理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滴定分析法广泛应用于各种领域，如化学、食品、医药、环保等，可用于测定各种物质的含量，如酸碱、氧化还原、络合等。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滴定分析法的应用范围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滴定分析法概述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滴定剂的选择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滴定剂的浓度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滴定反应的条件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" r="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000" b="250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滴定剂与滴定反应条件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根据被测物质的性质和含量要求选择合适的滴定剂。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滴定剂的浓度对测定结果有直接影响，需准确配制和标定。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滴定反应需要满足一定的条件，如温度、酸度、反应时间等，需根据具体情况进行控制。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https://d.book118.com/197024056053006042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2024-09-15T14:25:45.739</cp:lastPrinted>
  <dcterms:created xsi:type="dcterms:W3CDTF">2024-09-15T06:25:45Z</dcterms:created>
  <dcterms:modified xsi:type="dcterms:W3CDTF">2024-09-15T06:25:47Z</dcterms:modified>
</cp:coreProperties>
</file>