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6DC7C89-7C46-4220-99EB-FBACF462C97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7C68F-27CD-49F7-B934-81F2D5585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66808-7841-4799-AD64-F7693EEA8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40ECD-C387-48A9-9C7C-FD9E74CC8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6C587-2F86-45BA-858C-73C73971E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5F9FC0-E5FE-4C30-884A-6C7E344FA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108916-505B-44E8-8DF3-C8EEBD829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52305A-57AC-48F5-8928-5246BC963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839FB-7114-4C51-BAF4-926EFBF42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E3E36-665B-4FF3-8422-490F31B7F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C253C-3884-43FE-86A8-5F5313392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5FEE0-DB44-4982-8A0C-8B0286685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B2826B2-36A7-4EBB-8007-4E452020F0D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8CFD8A3-EF07-4495-8130-3B93485E188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24153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NICU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护理业务查房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NICU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护理业务查房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护理记录的完整性和准确性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危重患儿的护理管理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护理技能的提升与应用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沟通合作的重要性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思考与总结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展望未来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NICU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护理业务查房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介绍</a:t>
            </a:r>
            <a:r>
              <a:rPr lang="en-US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NICU</a:t>
            </a: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护理业务查房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NICU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（新生儿重症监护室）是专门为治疗早产儿和其他需要特殊医疗护理的新生儿设计的单位。护理业务查房是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NICU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护理人员每天对患儿进行查房，评估病情并制定护理计划的重要环节。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评估营养状况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体重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口服情况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检查药物使用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药物种类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剂量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频率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查房的内容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观察生命体征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体温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9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NICU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护理业务查房是</a:t>
            </a: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NICU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护理工作中至关重要的一环，通过查房可以全面评估患儿病情，及时发现问题并制定科学的护理方案，确保患儿得到最有效的护理和治疗。护理人员在查房过程中需细心观察、沟通良好，保证每位患儿得到最专业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2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护理记录的完整性和准确性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护理记录的重要性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护理记录是护理工作的重要组成部分，是评估患者病情和护理效果的重要依据。在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NICU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护理中，准确和完整的护理记录能够帮助医护人员更好地了解患儿的情况，提供更有效的护理服务。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记录的审核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护士需要对自己的记录进行审核和签名确认，以确保记录内容真实可靠。此外，领导和同事也需要对记录进行审核，及时发现问题并进行纠正。通过审核和签名确认，可以提高护理记录的质量和准确性。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5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2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危重患儿的护理管理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重点关注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危重患儿需要密切监护，包括生命体征、意识状态、呼吸循环等。需要定期评估危险因素，提前预防和处理可能的并发症。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7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家属支持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帮助家属理解病情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提供支持和教育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0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3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心理护理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7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情感关怀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给予患儿心理支持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缓解焦虑恐惧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3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50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3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危重患儿的护理管理是一个极具挑战性的领域，需要专业的护理人员和精心的护理计划。保障患儿的安全和心理健康同样重要，全面考虑是提高护理质量的关键。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5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75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77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4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护理技能的提升与应用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https://d.book118.com/197024153033006054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NICU护理业务查房</vt:lpstr>
      <vt:lpstr>目录</vt:lpstr>
      <vt:lpstr>第1章 NICU护理业务查房</vt:lpstr>
      <vt:lpstr> </vt:lpstr>
      <vt:lpstr>查房的内容</vt:lpstr>
      <vt:lpstr>总结</vt:lpstr>
      <vt:lpstr>第2章 护理记录的完整性和准确性</vt:lpstr>
      <vt:lpstr> </vt:lpstr>
      <vt:lpstr> </vt:lpstr>
      <vt:lpstr>第3章 危重患儿的护理管理</vt:lpstr>
      <vt:lpstr> </vt:lpstr>
      <vt:lpstr>心理护理</vt:lpstr>
      <vt:lpstr>总结</vt:lpstr>
      <vt:lpstr>第4章 护理技能的提升与应用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2024-09-28T09:44:25.672</cp:lastPrinted>
  <dcterms:created xsi:type="dcterms:W3CDTF">2024-09-28T01:44:25Z</dcterms:created>
  <dcterms:modified xsi:type="dcterms:W3CDTF">2024-09-28T01:44:28Z</dcterms:modified>
</cp:coreProperties>
</file>