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6CED99C-6633-4DE1-BE28-5640B138E15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D26DC2-C46A-45C4-94A4-83A73DFDF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83C4AA-02A5-4D02-9431-35DC556C0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B271F-9BAF-4039-A6CF-2B5053D48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1CD816-9B69-4328-84EF-2C21C3272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DAE9E5-97EF-4271-B306-37BDED107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B5A7BE-2482-4A9A-B05C-CB0233C87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4B9EE6-A6C3-4259-817C-088325813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E408BA-7697-4A0B-BC87-8D639EC83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297E5B-0185-49C7-B632-35A0AED62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EFD45B-8A95-456B-96CA-93CE2B829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0194CE-C6FA-4E46-B4CC-59773CBD6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2B8333D-F845-44E1-92F4-9B7BF042FA68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C8BD588-B30D-4B9D-8E22-0B885E5B4E3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030030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焊接切割技术培训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焊接切割技术概述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焊接技术培训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切割技术培训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安全与环保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行业应用与案例分析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焊接切割技术概述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什么是焊接切割技术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焊接切割技术是一种用于连接和分离金属材料的重要工艺。主要包括焊接和切割两大类技术，在现代工业生产中起着至关重要的作用。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适用于高温金属材料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电弧焊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保护焊接区域免受氧化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气体保护焊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精密焊接金属材料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激光焊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切割的种类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适用于厚金属板切割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火焰切割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利用氧气氧化金属实现切割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氧气切割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高速切割金属和非金属材料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等离子切割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焊接切割技术在各行业的应用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用于车身焊接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汽车制造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用于连接结构件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建筑工程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重要的船体连接工艺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船舶建造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切割技术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用于金属材料分离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可实现高效切割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要点操作规范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气体保护焊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采用惰性气体保护焊接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用于焊接不易氧化金属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提高焊接质量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等离子切割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利用等离子进行高速切割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适用于高硬度材料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精确切割尺寸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不同种类的焊接和切割技术比较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适用于金属连接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可实现永久性连接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需要专业设备支持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焊接切割技术的未来发展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应用机器学习和人工智能优化技术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智能化发展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开发环保型焊接切割材料和技术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绿色环保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实现焊接切割过程的全自动化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自动化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焊接技术培训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焊接前的准备工作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焊接设备包括焊枪、电源、焊丝等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准备好焊接设备以及相关的焊接材料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确保焊接接头无油污、氧化层等杂质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清洁和处理焊接接头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防止火灾、爆炸等安全事故发生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确保焊接环境安全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保持焊缝的一致性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焊接过程中保持速度均匀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避免出现焊缝错位等情况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防止焊接产生气孔等缺陷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控制焊接区域的气氛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使用合适的焊接材料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焊接过程中的注意事项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控制焊接电流、电压和焊接速度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根据工件材料和厚度调整焊接参数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保持稳定的焊接电流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常见的焊接缺陷及处理方法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通过提高气雾焊接参数降低气孔产生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气孔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适当调整焊接电流和速度，避免烧穿现象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烧穿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控制焊接温度和速度，避免裂纹产生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裂纹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焊接技术的发展趋势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随着技术的不断进步，焊接技术也在不断发展。未来焊接技术将更加智能化，自动化程度会进一步提高。同时，新材料的应用和新工艺的探索将推动焊接技术向着高效、精准和环保的方向迈进。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未来焊接技术的展望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利用人工智能和机器学习优化焊接参数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智能化焊接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实现焊接过程的自动控制和监测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自动化焊接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减少焊接过程中产生的废气和废渣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环保技术应用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结语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本章的学习，我们深入了解了焊接技术的基本知识和技巧，掌握了焊接过程中的注意事项和常见缺陷处理方法。未来，随着焊接技术的不断创新和发展，我们将迎来更加先进的焊接技术，为各行各业提供更好的服务和支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切割技术培训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切割前的准备工作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确保切割效果达到预期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选择合适的切割方式和设备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保护操作者的健康安全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确保切割环境通风良好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避免切割过程中出现意外情况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清洁和处理切割工件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避免切割过程中产生炽热金属飞溅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保护操作者安全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避免工件损坏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提高切割刀具的使用寿命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定期维护刀具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准确使用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切割过程中的操作技巧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控制切割速度和切割深度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确保切割质量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减少材料浪费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常见的切割缺陷及处理方法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在切割过程中可能会出现各种缺陷，如切口不平整、热影响区过大等，需要根据具体情况采取相应的处理方法，采用合适的切割参数和方法进行处理能够有效解决问题，并预防切割缺陷的发生。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https://d.book118.com/197030030012006055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148</Paragraphs>
  <Slides>21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焊接切割技术培训</vt:lpstr>
      <vt:lpstr>目录</vt:lpstr>
      <vt:lpstr>第1章 焊接切割技术概述</vt:lpstr>
      <vt:lpstr> </vt:lpstr>
      <vt:lpstr>焊接的种类</vt:lpstr>
      <vt:lpstr>切割的种类</vt:lpstr>
      <vt:lpstr>焊接切割技术在各行业的应用</vt:lpstr>
      <vt:lpstr>不同种类的焊接和切割技术比较</vt:lpstr>
      <vt:lpstr>焊接切割技术的未来发展</vt:lpstr>
      <vt:lpstr>第2章 焊接技术培训</vt:lpstr>
      <vt:lpstr>焊接前的准备工作</vt:lpstr>
      <vt:lpstr>焊接过程中的注意事项</vt:lpstr>
      <vt:lpstr>常见的焊接缺陷及处理方法</vt:lpstr>
      <vt:lpstr>焊接技术的发展趋势</vt:lpstr>
      <vt:lpstr>未来焊接技术的展望</vt:lpstr>
      <vt:lpstr> </vt:lpstr>
      <vt:lpstr>第3章 切割技术培训</vt:lpstr>
      <vt:lpstr>切割前的准备工作</vt:lpstr>
      <vt:lpstr>切割过程中的操作技巧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2024-09-29T14:58:26.161</cp:lastPrinted>
  <dcterms:created xsi:type="dcterms:W3CDTF">2024-09-29T06:58:26Z</dcterms:created>
  <dcterms:modified xsi:type="dcterms:W3CDTF">2024-09-29T06:58:28Z</dcterms:modified>
</cp:coreProperties>
</file>