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3B684-3490-4C8C-A4F2-ABF396FE8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5C0BF-F65C-40FC-91C1-4D98DDD10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094E5-5F29-4197-918E-5714B3A5E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48117-1416-42F4-8B5D-B0BA0FBD0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19E18A-4D9A-4F8D-8EFB-3A02B4C13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6CC8C1-5FF9-42F3-921B-600CE919F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4C40AD-B109-4C44-B708-E05868F75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1FC97-CE28-4577-96B2-68ECBA84A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1AAE1-77A9-47B0-94CC-DF16AB3A5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B7756-F809-4FA5-AA44-8A008B089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33399-00CE-40E9-9C93-0F95FEAF1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3013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审核文档与记录的管理与保密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审核文档与记录的管理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审核文档与记录的保密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审核文档与记录的使用与借阅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审核文档与记录的安全防护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审核文档与记录的销毁与处理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通过规范的文档与记录管理，确保审核过程的一致性和可追溯性，提高审核结果的准确性和可靠性。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确保审核过程的有效性和准确性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审核文档可能包含敏感信息和数据，通过保密措施可以防止未经授权的访问和泄露，确保相关方的权益得到保护。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保护敏感信息和数据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通过对审核文档与记录的规范管理和保密，可以为企业或组织提供持续改进的依据，同时确保符合相关法规和标准的要求。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促进持续改进和合规性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审核文档的种类和内容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包括审核计划、检查表、审核记录、不符合项报告等，以及这些文档中所包含的具体信息，如被审核方的名称、地址、业务范围等。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保密措施的实施情况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汇报将详细介绍为防止未经授权的访问、复制、修改或破坏审核文档而采取的保密措施，如加密、访问控制、备份等。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审核文档与记录的存储和处置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说明审核文档与记录的存储方式、存储期限以及到期后的处置方式，以确保这些文档的安全性和保密性。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审核文档与记录的管理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管理制度与规范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制定文档管理制度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明确文档的创建、审核、批准、发布、使用、变更、保存和销毁等全生命周期的管理要求和流程。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设定文档密级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根据文档的重要性和敏感程度，设定不同的密级，如绝密、机密、秘密和非密等，并采取相应的保密措施。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规范文档格式与内容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统一文档的格式和排版，明确标题、正文、附件等部分的编写规范，确保文档内容的准确性和一致性。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定期备份文档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制定备份计划，定期对重要文档进行备份，以防数据丢失或损坏。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确保存储安全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采取物理和逻辑安全措施，如加密存储、访问控制、防火防盗等，确保文档的存储安全。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选择合适的存储介质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根据文档的密级和重要性，选择合适的存储介质，如纸质文档、电子文档或加密存储等。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9058" b="90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文档存储与备份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对文档的每次修改都进行版本控制，记录修改时间、修改内容和修改人等信息，以便追踪和回溯。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实施版本控制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保留历史版本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制定文档变更管理流程，明确变更申请、审批、实施和通知等环节的要求和责任人。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对于重要文档的历史版本，应予以保留并妥善管理，以便在需要时进行查阅和比对。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版本控制与变更管理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审核文档与记录的保密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仅收集与审核目的相关的最小必要信息，并在使用后的一段合理时间内销毁。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最小化原则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对审核文档和记录进行加密存储，确保即使数据被盗或丢失，也无法轻易解密。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加密存储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实施严格的访问控制策略，确保只有授权人员能够访问相关文档和记录。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保密原则与措施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与相关方签订保密协议，明确保密义务和违约责任。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建立内部保密责任制度，明确各级员工在保密方面的职责和义务。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接受外部监管机构对保密工作的监督和检查，确保符合相关法规和标准。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外部监管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保密协议与责任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定期对员工进行保密意识培训，提高其对保密工作的认识和重视程度。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制作并发放保密宣传材料，如海报、手册等，以便员工随时了解和学习。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宣传材料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组织员工学习保密案例分析，了解泄密事件的危害和后果，增强防范意识。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保密宣传与教育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审核文档与记录的使用与借阅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使用人需填写《审核文档使用申请表》，明确使用目的、时间、范围等信息，并提交给相关负责人审批。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根据文档的重要性和保密等级，设定不同的审批权限。一般文档可由部门负责人审批，重要文档则需经更高层级领导审批。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审批权限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审批人应在规定时限内完成审批，确保使用申请及时得到处理。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审批时限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使用申请与审批流程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https://d.book118.com/197030132016006035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2024-09-09T08:49:25.161</cp:lastPrinted>
  <dcterms:created xsi:type="dcterms:W3CDTF">2024-09-09T00:49:25Z</dcterms:created>
  <dcterms:modified xsi:type="dcterms:W3CDTF">2024-09-09T00:49:27Z</dcterms:modified>
</cp:coreProperties>
</file>