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4AF2C-3B2C-4B54-84B5-D368107E5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AF456-0F92-4ECB-9C68-80CA1DB11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F9121-EC8B-40BB-B062-7BA910A93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6F5E6B-0456-4817-B702-A244720C9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81FA9F-5455-40A1-940E-4A1B4A972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043998-4DEB-4890-92C2-718F4AB0E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3FBF53-EDE3-45B2-9775-8AEDDB763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31EADC-9A02-4D0D-BFDB-B0D3E7064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1D7CDE-0032-426C-91D1-ED048BB5D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10D05-F94F-4843-819D-B3434B163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473B0-23ED-48B5-907F-E6DF57D81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3103613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油脂厂改造项目计划书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改造方案设计与实施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生产能力提升计划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经济效益分析与预测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项目进度安排与团队协作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设备陈旧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现有设备老化严重，生产效率低下，维修成本高。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工艺流程落后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当前的生产工艺流程不符合行业最新标准，导致产品质量不稳定。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能源消耗大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高能耗设备占比大，能源利用效率低，不符合绿色环保要求。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部分设备存在安全隐患，威胁员工生命安全及企业财产安全。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现有油脂厂现状及问题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通过引进先进设备和技术，提高生产效率，降低生产成本。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按照行业最新标准，优化生产工艺流程，提高产品质量稳定性。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优化工艺流程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采用节能环保设备和技术，降低能源消耗，提高企业环保形象。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降低能源消耗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消除安全隐患，保障员工生命安全及企业财产安全。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提升安全保障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改造项目目标与意义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市场需求及行业趋势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随着消费者对食品安全和环保意识的提高，对高品质、绿色健康的食用油需求不断增加。油脂厂需要适应市场需求，提供符合标准的高品质产品。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油脂行业正朝着智能化、绿色化、高品质化方向发展。企业需要紧跟行业趋势，进行技术改造和升级，以保持竞争优势。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改造方案设计与实施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对现有油脂厂的工艺流程进行详细分析，找出瓶颈环节和潜在问题。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28" r="1652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优化方案制定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28" r="1652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针对分析结果，制定工艺流程优化方案，包括设备更新、工艺参数调整等。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根据优化方案，进行设备选型，选择高效、节能、环保的设备，确保满足生产需求。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工艺流程优化与设备选型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对现有厂区布局进行评估，了解现有设施的使用情况和潜在问题。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571" r="1057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厂区现状评估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根据评估结果，制定厂区布局规划方案，包括设施调整、新建或扩建等。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根据布局规划，制定详细的建设方案，包括建筑设计、施工计划、预算等。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建设方案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厂区布局规划与建设方案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28" r="1652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对现有油脂厂的能耗进行详细分析，找出高能耗环节和潜在问题。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能耗分析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环保技术应用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根据分析结果，制定节能措施，包括设备改造、工艺优化、余热回收等。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采用先进的环保技术，如废气处理、废水处理、噪音控制等，确保改造后的油脂厂符合环保要求。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建立节能环保监测体系，对改造后的油脂厂进行定期监测和评估，确保节能环保措施的有效实施。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节能环保措施及技术应用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生产能力提升计划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281" b="2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生产线自动化水平提升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引入先进自动化生产线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采用机器人、传感器等先进技术，实现生产线自动化、智能化，提高生产效率。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升级现有设备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对老旧设备进行技术升级，提高设备运行稳定性和效率。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优化生产流程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通过工艺流程再造，减少生产环节，提高生产效率。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优化原料采购策略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建立稳定的原料供应渠道，确保原料质量稳定、价格合理。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加强原料储存管理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采用先进的仓储管理系统，实现原料分类储存、先进先出，确保原料质量。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强化供应商管理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定期对供应商进行评估和审计，确保供应商符合质量要求。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原料采购与储存管理改进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完善产品质量检测体系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建立全面的产品质量检测体系，确保产品符合国家标准和客户要求。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强化生产过程质量控制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采用先进的过程控制技术，实现生产过程实时监控、及时调整，确保产品质量稳定。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加强员工质量意识培训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定期开展质量意识培训，提高员工对质量的重视程度和操作技能水平。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产品质量控制体系完善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https://d.book118.com/197031036136006046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2024-09-21T23:23:09.069</cp:lastPrinted>
  <dcterms:created xsi:type="dcterms:W3CDTF">2024-09-21T15:23:09Z</dcterms:created>
  <dcterms:modified xsi:type="dcterms:W3CDTF">2024-09-21T15:23:11Z</dcterms:modified>
</cp:coreProperties>
</file>