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6CC15-8946-4CE6-BD01-1504A0BCE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57AB2-65D1-490D-907C-8B2B6DC00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2405C-98E5-4278-B163-A32AC6481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1C431-1C69-49EC-AA1B-CDAA4405F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779B55-10A3-4F1A-9444-FE143C18A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692378-B39D-4D89-9F88-BADA9A6BE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57EB84-30A0-4A56-B2A5-002CE611B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74E93-BF84-406B-8602-529230CC6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4BB88-41A4-4941-AB41-CB26FDC38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7BFA3-AFC4-46EA-9B68-EBAA49199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1CC1A-4FE3-4EE2-B2C4-CF755AD0F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3104003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SWOT分析在职业生涯中的应用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职业生涯中的SWOT分析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SWOT分析与职业目标的关系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SWOT分析在职业生涯中的应用案例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SWOT分析在职业生涯中的意义和价值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如何进行SWOT分析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探讨SWOT分析在职业生涯中的重要性和应用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帮助个人更好地了解自身优势和劣势，以及面临的机会和威胁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提供一种系统性的方法，指导个人制定职业规划和发展策略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SWOT分析是一种常用的战略分析工具，包括优势（Strengths）、劣势（Weaknesses）、机会（Opportunities）和威胁（Threats）四个方面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在职业生涯中，SWOT分析可以帮助个人全面评估自身能力和外部环境，从而制定更加合理和有效的职业发展规划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通过SWOT分析，个人可以识别自身的核心竞争力和潜在的发展领域，同时了解职业市场的趋势和变化，以应对未来的挑战和机遇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SWOT分析的概念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职业生涯中的SWOT分析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评估个人在职业生涯中所具备的专业技能，包括教育背景、工作经验、技能证书等。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个人品质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分析个人在职场中建立的人际关系网络，包括与同事、领导、客户和合作伙伴的关系。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识别个人的优秀品质，如领导力、沟通能力、创新思维、解决问题的能力等。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评估个人在职业生涯中缺乏的经验和技能，如某些专业领域的知识或特定行业的工作经验。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缺乏经验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分析个人在职场中人际关系方面的不足，如缺乏有效的沟通技巧或难以与某些人群建立良好的关系。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人际关系不足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识别个人的弱点或不足之处，如缺乏自信、时间管理不当、情绪控制不佳等。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个人弱点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劣势分析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机会分析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了解所在行业的发展趋势和未来发展方向，以及新兴技术和市场机会。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关注所在组织的战略规划和业务发展计划，以及可能的晋升机会和领导层变动。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社交网络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通过社交网络了解职业机会和招聘信息，参加行业会议和社交活动拓展人脉。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评估所在行业的市场竞争状况，包括竞争对手的实力和市场占有率。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关注新兴技术和行业变革对个人职业发展的影响，如自动化和人工智能技术的普及。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技术变革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了解国内外经济环境和政策变化对个人职业发展的影响，如经济衰退、政策调整等。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威胁分析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SWOT分析与职业目标的关系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了解自身优势和不足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通过对自身能力、技能、经验等方面的评估，找出自己在职业领域中的优势和不足，为制定职业目标提供依据。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分析职业市场的需求和趋势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关注行业发展趋势和市场需求，了解未来职业发展的方向和机会，从而调整自己的职业目标。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确定长期和短期的职业目标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明确自己想要达到的职业高度和阶段性目标，以及实现这些目标所需的时间和资源。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明确职业目标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0718" b="1071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寻求专业人士的建议和反馈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与行业内的专业人士交流，听取他们的建议和反馈，以便更准确地评估职业目标的可行性。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评估自身能力与职业目标的匹配度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根据自身条件和职业目标的要求，分析自己是否具备实现目标所需的能力、技能和经验。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考虑职业目标实现过程中的挑战与风险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预测在实现职业目标过程中可能遇到的困难和挑战，以及需要承担的风险和责任。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分析职业目标的可行性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11" b="161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根据职业目标和自身条件，制定具体的行动计划，包括提升能力、积累经验和拓展人脉等方面的措施。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制定详细的行动计划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通过参加培训、自学和实践等方式，不断提高自己的能力和技能水平，以适应职业发展的需求。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持续学习和自我提升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积极与同事、客户和合作伙伴建立良好的关系，扩大自己的人脉资源，为职业发展提供更多机会和支持。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建立良好的人际关系网络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制定实现职业目标的策略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https://d.book118.com/197031040035006041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2024-09-13T22:41:18.267</cp:lastPrinted>
  <dcterms:created xsi:type="dcterms:W3CDTF">2024-09-13T14:41:18Z</dcterms:created>
  <dcterms:modified xsi:type="dcterms:W3CDTF">2024-09-13T14:41:20Z</dcterms:modified>
</cp:coreProperties>
</file>