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87AB96-EC7A-4238-A2E5-274972697D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D8CC0E-F60B-494C-811F-267CC9C4BC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9F26063-26D7-4878-AD65-2C764B57C2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439B30C-D675-42D9-98B9-8679EC0115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591DA5-F572-4161-93BE-119F90BEBC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099757-DCE9-402A-A67E-9E703E7779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ABD9F4D-14C0-401A-B89B-13C2290A0F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FC6F1E-17A5-4C77-A10C-8CE3887171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BE0E8A2-63EE-4A52-B795-A83C4FACF2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BF664D-DB44-49BC-92B2-A4C4BEEA74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F991A2-76ED-4C42-80F1-3A5D390689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7031152065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solidFill>
                <a:latin typeface="Microsoft Yahei"/>
                <a:ea typeface="Microsoft Yahei"/>
                <a:cs typeface="Microsoft Yahei"/>
              </a:rPr>
              <a:t>校企合作知识产权共享模式</a:t>
            </a: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solidFill>
                <a:latin typeface="Microsoft Yahei"/>
                <a:ea typeface="Microsoft Yahei"/>
                <a:cs typeface="Microsoft Yahei"/>
              </a:rPr>
              <a:t>汇报人：&lt;XXX&gt;</a:t>
            </a: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solidFill>
                <a:latin typeface="Microsoft Yahei"/>
                <a:ea typeface="Microsoft Yahei"/>
                <a:cs typeface="Microsoft Yahei"/>
              </a:rPr>
              <a:t>校企合作知识产权共享模式概述</a:t>
            </a:r>
          </a:p>
          <a:p>
            <a:pPr marL="203200" lvl="0" indent="-203200">
              <a:lnSpc>
                <a:spcPct val="140000"/>
              </a:lnSpc>
              <a:spcBef>
                <a:spcPts val="450"/>
              </a:spcBef>
              <a:buFont typeface="Arial"/>
              <a:buChar char="•"/>
            </a:pPr>
            <a:r>
              <a:rPr lang="en-US" sz="2400">
                <a:solidFill>
                  <a:srgbClr val="000000"/>
                </a:solidFill>
                <a:latin typeface="Microsoft Yahei"/>
                <a:ea typeface="Microsoft Yahei"/>
                <a:cs typeface="Microsoft Yahei"/>
              </a:rPr>
              <a:t>校企合作知识产权共享模式的运作机制</a:t>
            </a:r>
          </a:p>
          <a:p>
            <a:pPr marL="203200" lvl="0" indent="-203200">
              <a:lnSpc>
                <a:spcPct val="140000"/>
              </a:lnSpc>
              <a:spcBef>
                <a:spcPts val="450"/>
              </a:spcBef>
              <a:buFont typeface="Arial"/>
              <a:buChar char="•"/>
            </a:pPr>
            <a:r>
              <a:rPr lang="en-US" sz="2400">
                <a:solidFill>
                  <a:srgbClr val="000000"/>
                </a:solidFill>
                <a:latin typeface="Microsoft Yahei"/>
                <a:ea typeface="Microsoft Yahei"/>
                <a:cs typeface="Microsoft Yahei"/>
              </a:rPr>
              <a:t>校企合作知识产权共享模式的实践案例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solidFill>
                <a:latin typeface="Microsoft Yahei"/>
                <a:ea typeface="Microsoft Yahei"/>
                <a:cs typeface="Microsoft Yahei"/>
              </a:rPr>
              <a:t>校企合作知识产权共享模式的挑战与对策</a:t>
            </a:r>
          </a:p>
          <a:p>
            <a:pPr marL="203200" lvl="0" indent="-203200">
              <a:lnSpc>
                <a:spcPct val="140000"/>
              </a:lnSpc>
              <a:spcBef>
                <a:spcPts val="450"/>
              </a:spcBef>
              <a:buFont typeface="Arial"/>
              <a:buChar char="•"/>
            </a:pPr>
            <a:r>
              <a:rPr lang="en-US" sz="2400">
                <a:solidFill>
                  <a:srgbClr val="000000"/>
                </a:solidFill>
                <a:latin typeface="Microsoft Yahei"/>
                <a:ea typeface="Microsoft Yahei"/>
                <a:cs typeface="Microsoft Yahei"/>
              </a:rPr>
              <a:t>校企合作知识产权共享模式的未来展望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solidFill>
                <a:highlight>
                  <a:srgbClr val="000000">
                    <a:alpha val="0"/>
                  </a:srgbClr>
                </a:highlight>
                <a:latin typeface="Microsoft Yahei"/>
                <a:ea typeface="Microsoft Yahei"/>
                <a:cs typeface="Microsoft Yahei"/>
              </a:rPr>
              <a:t>校企合作知识产权共享模式概述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利益共享</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合作双方共同享有知识产权成果，按照约定比例分配利益，实现共赢。</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定义</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校企合作知识产权共享模式是指高校与企业之间在技术创新、产品研发、人才培养等方面进行深度合作，共同享有知识产权成果的一种合作模式。</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资源共享</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高校和企业各自拥有不同的资源优势，通过共享可以实现优势互补，提高创新效率。</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风险共担</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合作双方共同参与研发过程，共同承担研发风险，确保研发成果的稳定性和可持续性。</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校企合作知识产权共享模式可以促进企业与高校之间的技术交流和合作，加速技术创新和成果转化。</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促进技术创新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2500" b="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提升人才培养质量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推动产业发展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通过校企合作，高校可以更加紧密地结合市场需求，培养出更符合企业需求的高素质人才。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校企合作知识产权共享模式可以为产业发展提供强大的技术支持和人才保障，推动产业升级和发展。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校企合作知识产权共享模式的重要性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目前，我国校企合作知识产权共享模式已经取得了一定的成果，但仍存在一些问题，如合作机制不健全、知识产权保护不力等。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未来，随着国家对知识产权保护力度的加强和产业升级的加速，校企合作知识产权共享模式将更加普及和深化，合作领域也将更加广泛。同时，随着技术的不断进步和应用领域的拓展，校企合作知识产权共享模式将更加注重跨领域、跨行业的合作，实现更高效的资源整合和技术创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发展趋势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校企合作知识产权共享模式的现状与发展趋势</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solidFill>
                <a:highlight>
                  <a:srgbClr val="000000">
                    <a:alpha val="0"/>
                  </a:srgbClr>
                </a:highlight>
                <a:latin typeface="Microsoft Yahei"/>
                <a:ea typeface="Microsoft Yahei"/>
                <a:cs typeface="Microsoft Yahei"/>
              </a:rPr>
              <a:t>校企合作知识产权共享模式的运作机制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根据知识产权的贡献程度、投入成本、风险承担等因素，合理分配利益，确保各方利益的公平性。</a:t>
            </a:r>
          </a:p>
        </p:txBody>
      </p:sp>
      <p:pic>
        <p:nvPicPr>
          <p:cNvPr id="6" name="Picture 6"/>
          <p:cNvPicPr>
            <a:picLocks noChangeAspect="1"/>
          </p:cNvPicPr>
          <p:nvPr/>
        </p:nvPicPr>
        <p:blipFill>
          <a:blip r:embed="rId2"/>
          <a:srcRect l="10750" r="107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利益分配原则</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可以采用按比例分配、按项目分配、按贡献度分配等多种方式，具体方式应根据实际情况和合作协议确定。</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利益分配方式</a:t>
            </a:r>
          </a:p>
        </p:txBody>
      </p:sp>
      <p:pic>
        <p:nvPicPr>
          <p:cNvPr id="10" name="Picture 10"/>
          <p:cNvPicPr>
            <a:picLocks noChangeAspect="1"/>
          </p:cNvPicPr>
          <p:nvPr/>
        </p:nvPicPr>
        <p:blipFill>
          <a:blip r:embed="rId3"/>
          <a:srcRect l="14667" r="14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458" r="12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在合作过程中，应建立利益调整机制，根据合作情况的变化，适时调整利益分配，以保持合作关系的稳定和持续。</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利益调整机制</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知识产权共享的利益分配机制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合作各方应充分了解合作中可能面临的风险，包括技术风险、市场风险、法律风险等。</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风险识别</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对合作中可能出现的风险进行评估，确定风险的性质、影响程度和发生概率。</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风险评估</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根据风险识别和评估结果，合作各方应共同分担风险，明确各自承担的风险范围和责任。</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风险分担</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知识产权共享的风险分担机制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1099" b="1109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4185" b="4185"/>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知识产权共享的成果转化机制</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成果转化途径</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通过技术转让、许可、股权投资等方式，将知识产权转化为实际生产力，实现经济效益和社会效益。</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成果转化支持</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合作各方应提供必要的资金、技术、市场等支持，推动成果转化的顺利进行。</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成果转化管理</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建立成果转化管理体系，明确管理职责和流程，确保成果转化的效率和质量。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solidFill>
                <a:highlight>
                  <a:srgbClr val="000000">
                    <a:alpha val="0"/>
                  </a:srgbClr>
                </a:highlight>
                <a:latin typeface="Microsoft Yahei"/>
                <a:ea typeface="Microsoft Yahei"/>
                <a:cs typeface="Microsoft Yahei"/>
              </a:rPr>
              <a:t>校企合作知识产权共享模式的实践案例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成功实现技术转移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某高校与企业共同投入研发资源，合作开展新技术研究，并成功申请多项专利。双方通过共享这些专利技术，不仅提高了企业的竞争力，也为高校带来了经济收益和技术声誉。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案例一</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https://d.book118.com/197031152065006031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2024-09-03T15:49:15.530</cp:lastPrinted>
  <dcterms:created xsi:type="dcterms:W3CDTF">2024-09-03T07:49:15Z</dcterms:created>
  <dcterms:modified xsi:type="dcterms:W3CDTF">2024-09-03T07:49:17Z</dcterms:modified>
</cp:coreProperties>
</file>