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FBC45-39F5-41D5-8BF4-2F00B29AB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0736B-8FB6-430F-90B1-4765BFD93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2D181-BDBA-414E-8DB6-9CA5D8C4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15F09-A8A9-4DC2-97AE-3DDE7143C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61BDC3-FC26-406E-9A5A-D23F21AC8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0515B-6395-48D6-8C92-F2CB011B7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7FFD32-C19C-4563-99B1-C9C392DB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458E2-998C-4B64-9C1A-E988E605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9D5C5-828A-4BEF-BBC9-03E46748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1DC31-48B4-40B0-A541-C2F5D2C31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50468-149A-400C-9BBD-6D1C319FA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3504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问卷调查法概述\n## 1.问卷调查法的基本概念与重要性\n### 1.1问卷调查法的定义及其发展历程\n### 1.2问卷调查法在不同领域中的应用\n### 1.3问卷调查法在研究中的重要性\n## 2.问卷调查法的实施步骤与方法\n### 2.1确定调查目的与研究问题\n### 2.2设计问卷内容与结构\n### 2.3选择调查样本与收集数据\n## 3.问卷调查法的数据分析与解读\n### 3.1数据整理与描述性统计分析\n### 3.2数据推断性统计分析与应用\n### 3.3数据分析结果的解释与报告\n## 4.问卷调查法的优点与局限性\n### 4.1问卷调查法的优点及其原因\n### 4.2问卷调查法的局限性及其原因\n### 4.3如何克服问卷调查法的局限性\n## 5.问卷调查法的实例分析与实践建议\n### 5.1成功的问卷调查法实例分析\n### 5.2问卷调查法实践中的注意事项\n### 5.3提高问卷调查法有效性的策略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问卷调查法概述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问卷调查法的基本概念与重要性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问卷调查法是一种通过设计问卷收集数据的研究方法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问卷：包含一系列问题的工具，用于收集信息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调查：通过问卷收集数据的过程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问卷调查法的发展历程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19世纪末期：最早出现在美国，用于研究人口和社会问题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20世纪初：逐渐发展成为一种广泛应用于社会科学领域的研究方法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20世纪中期：随着计算机技术的发展，问卷调查法变得更加高效和便捷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问卷调查法的定义及其发展历程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问卷调查法在不同领域中的应用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社会科学领域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社会调查：了解社会现象、社会问题和社会需求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市场调查：了解消费者需求、偏好和购买行为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教育研究：了解学生需求、教师满意度和教育政策效果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心理学领域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态度和意见调查：了解人们对特定问题的看法和态度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个性和心理健康调查：了解个体的性格特点、心理健康状况和需求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心理治疗评估：了解治疗效果和患者满意度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相对于其他研究方法，问卷调查法更加高效和便捷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可以在短时间内收集大量数据，降低研究成本</a:t>
                </a:r>
                <a:endParaRPr/>
              </a:p>
            </p:txBody>
          </p:sp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节省时间和成本</a:t>
                </a:r>
                <a:endParaRPr/>
              </a:p>
            </p:txBody>
          </p:sp>
        </p:grpSp>
        <p:grpSp>
          <p:nvGrpSpPr>
            <p:cNvPr id="20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通过问卷收集的数据具有较高的客观性，减少人为干扰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可以进行重复调查，提高数据的可靠性</a:t>
                </a:r>
                <a:endParaRPr/>
              </a:p>
            </p:txBody>
          </p:sp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客观性和可靠性</a:t>
                </a:r>
                <a:endParaRPr/>
              </a:p>
            </p:txBody>
          </p:sp>
        </p:grpSp>
        <p:grpSp>
          <p:nvGrpSpPr>
            <p:cNvPr id="21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问卷调查法可以方便地收集大量样本数据，适用于大样本研究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有助于发现数据中的规律和趋势，提高研究的普遍性和代表性</a:t>
                </a:r>
                <a:endParaRPr/>
              </a:p>
            </p:txBody>
          </p:sp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大样本研究</a:t>
                </a:r>
                <a:endParaRPr/>
              </a:p>
            </p:txBody>
          </p:sp>
        </p:grpSp>
      </p:grpSp>
      <p:pic>
        <p:nvPicPr>
          <p:cNvPr id="21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问卷调查法在研究中的重要性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问卷调查法的实施步骤与方法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确定调查目的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了解社会现象、社会问题和社会需求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了解消费者需求、偏好和购买行为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了解学生需求、教师满意度和教育政策效果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确定研究问题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明确研究的核心问题，如态度、行为、需求等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设计具体的问题，以便收集相关信息和数据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确定调查目的与研究问题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设计问卷内容与结构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设计问卷内容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根据研究问题，设计具有针对性的问题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使用清晰、简洁的语言，避免使用模糊或歧义的词语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设计问卷结构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选择合适的问卷类型，如单选题、多选题、量表题等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合理安排问题的顺序，遵循逻辑性和易答性原则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设置问卷的导语和结束语，提高受访者的合作意愿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选择调查样本与收集数据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选择调查样本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确定样本总体，如某一特定群体或社会现象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使用随机抽样、分层抽样等方法，选择具有代表性的样本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收集数据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通过邮件、网络、电话等方式，向受访者发放问卷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设定合理的问卷回收时间，确保数据的及时性和有效性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问卷调查法的数据分析与解读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对收集到的问卷数据进行整理，排除无效问卷和数据异常的问卷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将数据录入计算机，使用统计软件进行数据处理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描述性统计分析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计算数据的平均值、标准差等基本统计量，描述数据的基本情况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绘制图表，直观展示数据分布和趋势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数据整理与描述性统计分析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https://d.book118.com/197035040003006046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问卷调查法概述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2024-09-20T22:51:51.978</cp:lastPrinted>
  <dcterms:created xsi:type="dcterms:W3CDTF">2024-09-20T14:51:52Z</dcterms:created>
  <dcterms:modified xsi:type="dcterms:W3CDTF">2024-09-20T14:51:54Z</dcterms:modified>
</cp:coreProperties>
</file>