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FFF59-FD47-4DF0-9839-D3F2B7C7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100F3-CE3F-47F7-B190-F71A650F5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0A259-DBFB-428C-B491-8CBFBD03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30CF8-AB74-404C-B0A3-AA0108D6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B4C8B-DF39-4DEC-AE7A-7797D114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B6D5E-CE38-49DD-8DBD-54D429E6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79774-3F5A-40E0-A4A3-4F9467D0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1365F-1F49-4354-8E32-B1B24CF7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07B75-B883-4AAA-A73B-93997B52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12D83-9A8C-4FA2-AD08-EA2F4F07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7909D-9AD7-436F-B827-4A15F5AE4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35114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酒厂消防安全知识培训课件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酒厂火灾特点及原因分析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防火措施与应急预案制定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灭火器材使用与维护保养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员工消防安全培训与演练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根据燃烧物的性质，火灾可分为A、B、C、D四类。A类火灾指固体物质火灾，B类火灾指液体或可熔化的固体物质火灾，C类火灾指气体火灾，D类火灾指金属火灾。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如酒精、汽油等，具有易燃易爆特性，其蒸气与空气混合能形成爆炸性混合物。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如硫磺、硝化棉等，在常温下以固态形式存在，燃点较低，遇火受热、撞击、摩擦或接触氧化剂能引起燃烧的物质。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如雷管、炸药等，这类物品在外界作用下（如受热、撞击等），能发生剧烈的化学反应，瞬间产生大量的气体和热量，使周围压力急剧上升，发生爆炸。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根据火灾类型和燃烧物特性选择合适灭火器材和灭火剂；按照正确操作步骤使用灭火器材；注意自身安全，避免在灭火过程中受伤。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灭火原理及方法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https://d.book118.com/197035114012006032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2024-09-04T15:48:11.003</cp:lastPrinted>
  <dcterms:created xsi:type="dcterms:W3CDTF">2024-09-04T07:48:11Z</dcterms:created>
  <dcterms:modified xsi:type="dcterms:W3CDTF">2024-09-04T07:48:12Z</dcterms:modified>
</cp:coreProperties>
</file>