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3B64287-6FF1-48FD-BCAC-CFAFA09726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8C4663-6675-4D65-9A52-49C18F4C90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85BCE45-2A85-462B-A8B2-FD076D05E4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3219370-0011-4509-A0BB-37A0BFB87D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170ED4E-746D-4DC2-94E9-1FCFDC6C8D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4DD4B46-6E56-4F96-89BF-0873952FB5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E9A763E-307E-4775-91BB-AE7E7E617B2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27D1BE-D2A4-4150-8D27-8C522BAF7C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785F61-0398-4E4E-BB3E-38B586467A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9BAFD0-B2DE-4223-8A08-ED311761EE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63A1E9-DF73-4415-92E8-45DB78A912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3.jpe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7036115006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仓储物流部的货物保险与索赔处理</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2024-01-30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货物保险基本概念及作用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仓储物流部货物保险策略选择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索赔处理流程与注意事项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案例分析：成功索赔经验分享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法律法规与合同条款解读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仓储物流部内部管理优化建议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货物保险基本概念及作用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928" r="2992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6910" r="36910"/>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2284" r="32284"/>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货物保险是一种针对运输和储存过程中货物可能遭受的各种风险提供保障的保险服务。</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货物保险定义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根据保障范围和风险类型，货物保险可分为基本险和附加险，其中基本险包括平安险、水渍险和一切险等。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货物保险分类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货物保险定义与分类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通过购买货物保险，仓储物流部可以在货物遭受损失时获得经济赔偿，从而减少风险带来的损失。</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减少风险损失</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提高客户信任度</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促进业务发展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拥有货物保险的仓储物流部在客户眼中更具可靠性和安全性，有助于提升客户信任度和满意度。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完善的货物保险体系有助于仓储物流部拓展业务领域，提高市场竞争力。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保险在仓储物流中重要性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5458" r="545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在仓储物流过程中，常见的风险包括火灾、盗窃、水灾、交通事故等。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常见风险</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针对这些风险，仓储物流部应采取相应的防范措施，如加强仓库安全管理、提高员工安全意识、完善消防设施等。同时，购买货物保险也是一项重要的保障措施，可以在风险发生时提供经济支持。</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保障措施</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常见风险及保障措施</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仓储物流部货物保险策略选择</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根据货物性质、历史损失记录、运输方式等因素，对货物风险进行初步分类。</a:t>
            </a:r>
          </a:p>
        </p:txBody>
      </p:sp>
      <p:pic>
        <p:nvPicPr>
          <p:cNvPr id="4" name="Picture 4"/>
          <p:cNvPicPr>
            <a:picLocks noChangeAspect="1"/>
          </p:cNvPicPr>
          <p:nvPr/>
        </p:nvPicPr>
        <p:blipFill>
          <a:blip r:embed="rId2"/>
          <a:srcRect l="8125" r="8125"/>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定性评估</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通过数据分析、模型构建等方法，对货物风险进行量化处理，得出具体风险数值。</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定量评估</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结合定性和定量评估结果，对货物风险进行全面分析和判断。</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综合评估</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不同类型货物风险评估方法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122" b="26122"/>
          <a:stretch>
            <a:fillRect/>
          </a:stretch>
        </p:blipFill>
        <p:spPr>
          <a:xfrm>
            <a:off x="3909691" y="1250241"/>
            <a:ext cx="7848600" cy="5248276"/>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确保货物安全、降低运输风险、提高经济效益。</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确定保险需求、分析货物风险、选择保险类型、确定保险金额和免赔额、签订保险合同。</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保险策略制定原则与步骤</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步骤</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原则</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393" r="21393"/>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7278" r="17278"/>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6090" r="16090"/>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保险公司合作选择标准</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考察保险公司的注册资本、偿付能力、经营状况等。</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了解保险公司的理赔速度、客服水平、投诉处理等。</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对比不同保险公司的货物保险产品，选择最适合的保险方案。</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优先考虑有长期合作历史和良好口碑的保险公司。</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公司实力</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服务质量</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保险产品</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合作历史</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索赔处理流程与注意事项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索赔申请条件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在保险期限内发生保险责任范围内的损失；提供完整、真实的索赔材料。</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所需材料清单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包括但不限于保险单、运输合同、发票、装箱单、事故证明、检验报告等。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2125" r="221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索赔申请条件及所需材料清单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报案登记</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现场查勘</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定损核价</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赔付审核</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保险公司审核流程简介</a:t>
              </a:r>
            </a:p>
          </p:txBody>
        </p:sp>
      </p:grpSp>
      <p:pic>
        <p:nvPicPr>
          <p:cNvPr id="28" name="Picture 28"/>
          <p:cNvPicPr>
            <a:picLocks noChangeAspect="1"/>
          </p:cNvPicPr>
          <p:nvPr/>
        </p:nvPicPr>
        <p:blipFill>
          <a:blip r:embed="rId2"/>
          <a:srcRect l="14919" r="14919"/>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589" r="1658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2587" b="12587"/>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被保险人向保险公司报案，保险公司记录并审核报案信息。</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保险公司安排专业人员对损失现场进行查勘，核实损失情况。</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保险公司根据查勘结果和相关规定，对损失进行定损核价。</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保险公司对索赔材料进行审核，确定是否属于保险责任并计算赔款金额。</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https://d.book118.com/197036115006006041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2024-09-13T17:06:16.988</cp:lastPrinted>
  <dcterms:created xsi:type="dcterms:W3CDTF">2024-09-13T09:06:17Z</dcterms:created>
  <dcterms:modified xsi:type="dcterms:W3CDTF">2024-09-13T09:06:19Z</dcterms:modified>
</cp:coreProperties>
</file>