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A0AE4-5FAA-417B-8D94-89D0EF3A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BAA00-5B28-4202-8E8A-B8B9E52D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A1BCD-B55B-498D-9D39-B98EB8FB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3561D-F49F-47B2-9323-167F50A5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63320-FCCF-46FF-9D63-ADF44798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00A89-D71A-4AB1-B6E4-6AFBF6A05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48664-0901-4717-A40A-7BBC0CA7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279F2-D314-46FA-9E03-CD7596F17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8E073-F205-42D0-93A9-881072FC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D8EEA-3FA6-4564-BBB4-CCDD006B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3AA01-F527-4569-B276-3D34B33B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9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6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210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修辞小窍门口语表达篇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修辞与口语表达关系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比喻手法在口语中运用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夸张手法在口语中运用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排比手法在口语中运用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反问手法在口语中运用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总结：提升口语表达能力技巧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修辞与口语表达关系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修辞手法可以使语言更加生动形象，增强表达效果，让听众更容易理解和接受。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增强表达效果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提高语言美感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加强语言力度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修辞手法可以使语言更加优美、富有节奏感，提高语言的美感，让听众更愿意倾听。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修辞手法可以加强语言的力度和感染力，使语言更具有说服力和号召力。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修辞对口语表达重要性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口语表达中常见修辞手法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通过比喻将抽象的事物具体化，使听众更容易理解和接受。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将事物人格化，赋予其人类的情感和行为，使表达更加生动形象。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通过夸张手法强调事物的特征和本质，加强语言的感染力和表现力。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用反问句来表达肯定或否定的意思，加强语言的力度和说服力。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修辞手法需要根据不同的语境进行选择和运用，以达到最佳的表达效果。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适应语境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修辞手法可以创造特定的语境，使听众更容易进入表达者的思维世界，加深理解。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创造语境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修辞手法也受到语境的限制，不恰当的修辞手法可能会使表达产生歧义或误解。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语境限制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修辞与语境关系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比喻手法在口语中运用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暗喻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比喻类型及作用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通过明显的相似点进行比喻，如“她的笑容像春天的阳光一样温暖”。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通过暗示或隐含的相似点进行比喻，如“他是我们团队的灵魂”。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借用其他事物的名称或形象来代替所要表达的事物，如“把困难踩在脚下”。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运用多个比喻来共同描绘一个事物或情境，使其形象更加鲜明生动。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如何运用比喻增强表达效果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精选喻体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选择与本体具有显著相似点的喻体，使比喻更加贴切生动。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巧妙运用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在适当的语境和情境中运用比喻，使表达更具感染力和说服力。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创新构思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通过独特的视角和新颖的构思创造新的比喻，使表达更具个性和创意。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确保所选用的比喻恰当且符合语境，避免使用不合适的比喻造成误解或混淆。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使用比喻时要确保表达的清晰性，避免过于晦涩或含糊不清的比喻。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注意不同文化背景下的比喻差异，避免使用可能引起文化冲突的比喻。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夸张手法在口语中运用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缩小夸张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故意把客观事物说得“小、少、低、弱、浅”的夸张形式。例如：一个浑身黑色的人，站在老栓面前，眼光正像两把刀，刺得老栓缩小了一半。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扩大夸张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故意把客观事物说得“大、多、高、强、深”的夸张形式。例如：蜀道之难，难于上青天。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超前夸张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在时间上把后出现的事物提前一步的夸张形式。例如：农民们都说：“看见这样鲜绿的茵，就嗅出白面包子的香味来了。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夸张类型及作用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通过对比来突出事物的特点，增强语言的感染力。例如：他的嗓子像铜钟一样，十里地都能听见。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对比夸张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通过比喻来形象地描述事物，使语言更加生动有趣。例如：他饿得都可以把一头大象给吃了。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比喻夸张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通过反复使用夸张手法来强调事物的特点，加深听众的印象。例如：他跑得比兔子还快，比豹子还猛。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反复夸张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如何运用夸张增强感染力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https://d.book118.com/197042102130006042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2024-09-16T02:24:29.440</cp:lastPrinted>
  <dcterms:created xsi:type="dcterms:W3CDTF">2024-09-15T18:24:29Z</dcterms:created>
  <dcterms:modified xsi:type="dcterms:W3CDTF">2024-09-15T18:24:31Z</dcterms:modified>
</cp:coreProperties>
</file>