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B8A95-7BCC-4E40-A368-F61702B4B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0DAB4-6554-45EA-981E-34EF872E3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A8E70-7091-44FC-9383-1EDA69F9A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52999-D714-43E7-848A-91E85954A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3E4E8-D722-4D5A-9139-6A06A8454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D870FF-80C2-4943-9B14-83E75F980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4BC4E4-A5F6-40BC-85C2-5C0BCF3D7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72DD6-D7A4-4076-9768-531CF4DA5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D9156-7B8F-4CB3-918B-A07C3F228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19838-931C-413D-8E9F-0675F9E96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C21D2-EEC7-43CD-AE32-FBDA4A792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42126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心理护理相关课件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心理护理的基本技能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常见心理问题与护理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特殊人群的心理护理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心理护理的未来发展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52" r="304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心理护理是指通过一系列措施来减轻患者的心理压力和焦虑，促进其心理健康的护理过程。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心理护理对于患者的康复和预后具有重要意义，良好的心理状态有助于提高患者的生活质量和治疗效果。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缓解患者的心理压力和焦虑，提高其心理健康水平，促进患者康复。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尊重患者、理解患者、关心患者，以患者为中心，提供个性化的心理护理服务。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心理护理起源于20世纪初，随着医学模式的转变和人们对心理健康的重视，心理护理逐渐成为护理学科的重要组成部分。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心理护理在理论和实践方面不断发展，涉及的领域也越来越广泛，如老年护理、肿瘤护理、康复护理等。同时，随着科技的进步，心理护理手段也日益丰富和多样化。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心理护理的基本技能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全神贯注地倾听患者的诉说，不中断、不评判，理解患者的情感和需求。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观察患者的非言语行为，如表情、动作、语调等，以了解其内心状态。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倾听与观察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781" r="16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建立有效的沟通渠道，使用简单易懂的语言，确保患者理解护理意图。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准确表达对患者的关心和支持，同时给予积极的反馈和鼓励。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沟通与表达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以真诚的态度对待患者，避免欺骗和隐瞒。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站在患者的角度理解其感受，并表达出对患者的关心和理解。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通过观察、交流等方式评估患者的心理状况，识别潜在的心理问题。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根据评估结果，采取适当的心理护理措施，如心理疏导、认知行为疗法等。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评估与干预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常见心理问题与护理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了解焦虑和抑郁的症状表现，如情绪低落、失眠、食欲不振等，以便及时发现和干预。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焦虑与抑郁的识别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掌握有效的心理疏导技巧，如倾听、安慰、鼓励等，以缓解患者的情绪压力。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了解认知行为疗法的基本原理和方法，帮助患者调整负面思维模式，增强自信心。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焦虑与抑郁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434" b="224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应激与创伤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应激与创伤的识别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了解应激和创伤对个体心理的影响，以及可能引发的心理障碍。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危机干预措施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掌握危机干预的基本原则和方法，如稳定情绪、提供安全感等，以帮助患者度过危机。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创伤后应激障碍的护理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了解创伤后应激障碍的症状表现和护理要点，为患者提供有针对性的心理支持。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人际沟通技巧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掌握有效的人际沟通技巧，如表达、倾听、协商等，以改善人际关系。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解决冲突的方法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学习解决冲突的基本方法和策略，以化解人际矛盾，维护心理健康。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人际关系问题的识别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了解常见的人际关系问题及其对个体心理健康的影响。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https://d.book118.com/197042126114006031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2024-09-03T22:14:43.921</cp:lastPrinted>
  <dcterms:created xsi:type="dcterms:W3CDTF">2024-09-03T14:14:43Z</dcterms:created>
  <dcterms:modified xsi:type="dcterms:W3CDTF">2024-09-03T14:14:46Z</dcterms:modified>
</cp:coreProperties>
</file>