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EDE5A-609F-491C-B24D-DE95C39FA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1A4F6-E639-433A-9D61-0EDC1E20D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43BA0-51C8-484D-9FDD-06D4C26DC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D8FB4-D23E-42D1-A722-27F9E410F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C4966A-465C-4787-A9FD-88725AE42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826A2B-4F9A-4563-8272-41E73999E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58C38A-8E7F-4456-B30D-612B65ED3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E0746-7140-44E6-886A-D5D29591B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11FC6-407A-4D93-842A-443F3C941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D6FF7-5C60-4920-94B3-CC7EEB56F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7D212-6FD6-486A-8F9A-7582BFC9E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黑暗里有星球&#10;&#10;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8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黑暗里有星球&#10;&#10;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8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4302413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沟通与绩效评估关于工作特征与员工承诺关系的实证研究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.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8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沟通的重要性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绩效评估体系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9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沟通与绩效评估的关系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21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2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如何建立有效的沟通与绩效评估体系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23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4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案例分析与实践经验分享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27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50000">
                  <a:schemeClr val="accent4"/>
                </a:gs>
                <a:gs pos="0">
                  <a:schemeClr val="accent4">
                    <a:alpha val="0"/>
                  </a:schemeClr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50000">
                  <a:schemeClr val="accent4"/>
                </a:gs>
                <a:gs pos="0">
                  <a:schemeClr val="accent4">
                    <a:alpha val="0"/>
                  </a:schemeClr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50000">
                  <a:schemeClr val="accent4"/>
                </a:gs>
                <a:gs pos="0">
                  <a:schemeClr val="accent4">
                    <a:alpha val="0"/>
                  </a:schemeClr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沟通的重要性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沟通在组织中的价值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提高工作效率：有效沟通可以减少误解和冲突，提高工作效率。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增强团队协作：良好的沟通可以增强团队协作，提高团队凝聚力。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促进创新：沟通可以促进不同想法的交流和碰撞，激发创新思维。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提高决策质量：充分沟通可以收集更多意见和建议，提高决策质量。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沟通对个人和团队的影响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增强团队凝聚力：良好的沟通可以增强团队成员之间的信任和合作，提高团队凝聚力。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提高工作效率：有效沟通可以减少误解和冲突，提高工作效率。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促进个人成长：通过沟通，我们可以学习他人的经验和观点，促进个人成长。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提高决策质量：沟通可以帮助我们收集更多信息，提高决策质量。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有效沟通的要素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明确目标：明确沟通的目的和期望结果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倾听：认真倾听对方的观点和想法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尊重：尊重对方的观点和感受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非语言沟通：注意语气、表情和肢体语言等非语言因素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反馈：及时给予对方反馈，确认理解是否准确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适应：根据沟通对象的特点和需求，调整沟通方式和策略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沟通障碍及其克服方法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沟通障碍：语言障碍、文化差异、情绪影响等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克服方法：明确沟通目标、选择合适的沟通方式、注意倾听、保持开放心态等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案例分析：分析一个成功的沟通案例，说明如何克服沟通障碍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总结：强调沟通的重要性，提出有效的沟通策略和技巧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绩效评估体系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绩效评估的目的和意义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提高员工工作效率：通过绩效评估，员工可以了解自己的工作表现，从而提高工作效率。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激励员工：绩效评估可以激励员工，让他们更加努力地工作，以获得更好的绩效评估结果。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促进员工发展：绩效评估可以帮助员工了解自己的优点和不足，从而有针对性地进行改进和发展。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优化人力资源配置：通过绩效评估，企业可以了解员工的能力和潜力，从而更好地进行人力资源配置。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绩效评估的标准和方法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绩效评估的标准：明确、具体、可衡量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绩效评估的方法：目标管理法、关键绩效指标法、平衡计分卡法等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绩效评估的周期：定期评估、不定期评估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绩效评估的结果应用：薪酬调整、职位晋升、培训发展等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绩效评估的流程和周期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确定评估目标：明确评估的目的和意义，设定评估的标准和指标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反馈评估结果：将评估结果反馈给员工，提供改进建议和指导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收集评估数据：通过各种途径收集员工的工作表现、业绩成果等信息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制定改进计划：根据评估结果，制定改进计划，提高员工的工作绩效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分析评估结果：对收集到的数据进行整理和分析，得出员工的绩效评估结果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定期进行评估：设定合理的评估周期，定期对员工的工作绩效进行评估和反馈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绩效评估的反馈和改进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改进措施：制定改进计划、调整目标、加强培训等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持续改进：定期评估、跟踪改进效果、调整策略等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反馈方式：口头、书面、电子等形式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反馈内容：评估结果、改进建议、激励措施等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沟通与绩效评估的关系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沟通在绩效评估中的作用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解决问题：沟通可以帮助员工和上级共同解决问题，提高工作效率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促进成长：通过沟通，员工可以了解自己的优点和不足，从而制定改进计划，促进个人成长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提供反馈：员工可以通过沟通了解他们的工作表现和需要改进的地方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建立信任：有效的沟通可以建立员工和上级之间的信任，提高员工的工作积极性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https://d.book118.com/197043024130006050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81_5*l_i*1_1"/>
  <p:tag name="KSO_WM_UNIT_INDEX" val="1_1"/>
  <p:tag name="KSO_WM_UNIT_LAYERLEVEL" val="1_1"/>
  <p:tag name="KSO_WM_UNIT_LINE_FILL_TYPE" val="2"/>
  <p:tag name="KSO_WM_UNIT_LINE_FORE_SCHEMECOLOR_INDEX" val="14"/>
  <p:tag name="KSO_WM_UNIT_SHADOW_SCHEMECOLOR_INDEX" val="16"/>
  <p:tag name="KSO_WM_UNIT_TEXT_FILL_FORE_SCHEMECOLOR_INDEX" val="2"/>
  <p:tag name="KSO_WM_UNIT_TEXT_FILL_TYPE" val="1"/>
  <p:tag name="KSO_WM_UNIT_TYPE" val="l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YPE" val="a"/>
  <p:tag name="KSO_WM_UNIT_USESOURCEFORMAT_APPLY" val="0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EXT_FILL_FORE_SCHEMECOLOR_INDEX" val="1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LINE_FORE_SCHEMECOLOR_INDEX" val="8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LINE_FORE_SCHEMECOLOR_INDEX" val="8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LINE_FORE_SCHEMECOLOR_INDEX" val="8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03.xml><?xml version="1.0" encoding="utf-8"?>
<p:tagLst xmlns:p="http://schemas.openxmlformats.org/presentationml/2006/main">
  <p:tag name="KSO_WM_TEMPLATE_CATEGORY" val="custom"/>
  <p:tag name="KSO_WM_TEMPLATE_INDEX" val="20230981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7.xml><?xml version="1.0" encoding="utf-8"?>
<p:tagLst xmlns:p="http://schemas.openxmlformats.org/presentationml/2006/main">
  <p:tag name="KSO_WM_TEMPLATE_CATEGORY" val="custom"/>
  <p:tag name="KSO_WM_TEMPLATE_INDEX" val="20230981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TEMPLATE_CATEGORY" val="custom"/>
  <p:tag name="KSO_WM_TEMPLATE_INDEX" val="20230981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Office Theme</vt:lpstr>
      <vt:lpstr>沟通与绩效评估关于工作特征与员工承诺关系的实证研究</vt:lpstr>
      <vt:lpstr>目录</vt:lpstr>
      <vt:lpstr>沟通的重要性</vt:lpstr>
      <vt:lpstr>沟通在组织中的价值</vt:lpstr>
      <vt:lpstr>沟通对个人和团队的影响</vt:lpstr>
      <vt:lpstr>有效沟通的要素</vt:lpstr>
      <vt:lpstr>沟通障碍及其克服方法</vt:lpstr>
      <vt:lpstr>绩效评估体系</vt:lpstr>
      <vt:lpstr>绩效评估的目的和意义</vt:lpstr>
      <vt:lpstr>绩效评估的标准和方法</vt:lpstr>
      <vt:lpstr>绩效评估的流程和周期</vt:lpstr>
      <vt:lpstr>绩效评估的反馈和改进</vt:lpstr>
      <vt:lpstr>沟通与绩效评估的关系</vt:lpstr>
      <vt:lpstr>沟通在绩效评估中的作用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2024-09-23T07:30:20.179</cp:lastPrinted>
  <dcterms:created xsi:type="dcterms:W3CDTF">2024-09-22T23:30:20Z</dcterms:created>
  <dcterms:modified xsi:type="dcterms:W3CDTF">2024-09-22T23:30:22Z</dcterms:modified>
</cp:coreProperties>
</file>