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5569A8-C9B9-4D27-BA35-A79CB5D01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DC01E7-4B45-4590-8399-2BB43849D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5926D6-D16A-4874-8340-BDFDB2B61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83E9AB-8C7F-4189-999B-48E640953D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A8CC62-F514-4C5F-95DE-B48BD22E89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DD6BE8-5D38-4B49-BAD8-007FECFFB5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8090A5-F075-4920-8506-9F0BBC58C6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7AB597-2460-4D51-9661-7CADF7BD8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4D6EDD-8336-4522-9734-0867BAB66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AB226-2F6E-4FBA-B780-B3301A6E4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AF604-5249-4216-AD4E-1493D2D99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4303113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遗传学基础知识</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2024-01-28</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遗传学概述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基因与基因组</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遗传物质DNA与RNA</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基因突变与修复机制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基因表达调控与表观遗传学</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遗传重组与染色体变异</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群体遗传学与人类进化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遗传学概述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遗传学是研究生物遗传和变异规律的科学，主要探讨生物体内遗传信息的传递、表达以及变异等现象。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遗传学的研究对象包括基因、基因组、染色体、DNA、RNA等遗传物质，以及它们在细胞分裂、生殖、发育和进化等过程中的作用。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遗传学定义与研究对象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遗传学定义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遗传学经历了孟德尔遗传定律的发现、染色体理论的提出、基因概念的确定、DNA双螺旋结构的揭示等重要阶段，逐渐形成了现代遗传学的理论体系。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随着分子生物学、基因组学、生物信息学等学科的快速发展，遗传学在揭示生命奥秘、促进人类健康、推动生物产业发展等方面发挥着越来越重要的作用。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5000" r="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遗传学发展历史及现状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应用前景广阔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遗传学的理论和技术在农业、医疗、工业、环保等领域具有广泛的应用前景，对于促进经济社会发展具有重要意义。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基础学科地位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遗传学是生物科学中的一门基础学科，为其他生物学分支提供了重要的理论支撑。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交叉学科地位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遗传学与其他学科如医学、农学、林学、环境科学等有着广泛的交叉和融合，形成了许多新的研究领域和增长点。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遗传学在生物科学中的地位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基因与基因组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基因是生物体遗传信息的基本单位，通常指编码蛋白质的DNA序列。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基因通过指导蛋白质的合成来控制生物体的遗传性状，如生物体的形态、生理特征和行为等。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基因功能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基因通过转录和翻译过程，将其编码的遗传信息转化为具有生物活性的蛋白质，从而发挥其功能。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基因概念及功能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基因组是指一个生物体所有基因的总和，包括编码蛋白质的基因和非编码蛋白质的基因。</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基因组定义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基因组由DNA分子组成，通常存在于细胞核中的染色体上。基因组中的基因按照一定的顺序排列，形成基因家族和基因簇等结构。</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基因组结构</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基因组具有高度的复杂性和多样性，不同生物体的基因组大小和基因数量差异很大。此外，基因组还具有可变性和稳定性等特点。</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基因组特点</a:t>
            </a:r>
          </a:p>
        </p:txBody>
      </p:sp>
      <p:pic>
        <p:nvPicPr>
          <p:cNvPr id="9" name="Picture 9"/>
          <p:cNvPicPr>
            <a:picLocks noChangeAspect="1"/>
          </p:cNvPicPr>
          <p:nvPr/>
        </p:nvPicPr>
        <p:blipFill>
          <a:blip r:embed="rId2"/>
          <a:srcRect l="12354" r="12354"/>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基因组结构与特点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人类基因组计划目标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人类基因组计划是一个旨在测定和分析人类基因组的国际性科学研究项目。其主要目标是确定人类基因组的全部DNA序列，识别基因及其功能，以及研究人类基因组与疾病之间的关系。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人类基因组计划成果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类基因组计划的完成使得科学家们能够更深入地了解人类基因的结构和功能，为医学、生物技术和生命科学等领域的研究提供了重要的基础数据。同时，人类基因组计划的成果也为个性化医疗和精准治疗等提供了新的思路和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人类基因组计划简介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遗传物质DNA与RNA</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DNA分子结构与功能</a:t>
              </a:r>
            </a:p>
          </p:txBody>
        </p:sp>
      </p:grpSp>
      <p:sp>
        <p:nvSpPr>
          <p:cNvPr id="27" name="TextBox 27"/>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DNA分子由两条反向平行的多核苷酸链组成，形成双螺旋结构。</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29" name="TextBox 29"/>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DNA链上的碱基通过氢键连接成碱基对，其中腺嘌呤（A）与胸腺嘧啶（T）配对，鸟嘌呤（G）与胞嘧啶（C）配对。</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1" name="TextBox 31"/>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DNA的主要功能是储存和传递遗传信息，控制生物体的性状和特征。</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RNA分为信使RNA（mRNA）、转运RNA（tRNA）和核糖体RNA（rRNA）三种类型。</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tRNA在蛋白质合成过程中，将氨基酸转运到核糖体上，并与mRNA上的碱基进行配对。</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RNA分子类型及作用</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mRNA负责将DNA中的遗传信息转录并传递到细胞质中，作为蛋白质合成的模板。</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rRNA与蛋白质结合形成核糖体，是蛋白质合成的场所。</a:t>
            </a:r>
            <a:endParaRPr lang="en-US" sz="1100"/>
          </a:p>
        </p:txBody>
      </p:sp>
      <p:pic>
        <p:nvPicPr>
          <p:cNvPr id="28" name="Picture 28"/>
          <p:cNvPicPr>
            <a:picLocks noChangeAspect="1"/>
          </p:cNvPicPr>
          <p:nvPr/>
        </p:nvPicPr>
        <p:blipFill>
          <a:blip r:embed="rId2"/>
          <a:srcRect l="30958" r="30958"/>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t="684" b="684"/>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DNA复制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在细胞分裂间期，DNA双链在解旋酶的作用下解开，以每条链为模板合成新的互补链。新合成的两条DNA链与原来的两条链分别形成两个相同的DNA分子。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在细胞核中，以DNA的一条链为模板，合成mRNA的过程。转录过程中，RNA聚合酶识别DNA模板链上的启动子并开始转录，形成mRNA-DNA杂交双链，随后在终止子的作用下停止转录。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翻译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在细胞质中的核糖体上，以mRNA为模板，tRNA为运载工具，合成具有一定氨基酸序列的蛋白质的过程。翻译过程包括起始、延长和终止三个阶段。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DNA复制、转录和翻译过程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基因突变与修复机制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https://d.book118.com/197043031132006046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2024-09-21T21:58:23.448</cp:lastPrinted>
  <dcterms:created xsi:type="dcterms:W3CDTF">2024-09-21T13:58:23Z</dcterms:created>
  <dcterms:modified xsi:type="dcterms:W3CDTF">2024-09-21T13:58:25Z</dcterms:modified>
</cp:coreProperties>
</file>