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4D7BA-6D92-428F-8E12-78D4B5106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02AC7-7F50-4B2E-8929-4CAD96CD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EDDD6-0567-4065-82D2-1B210C839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A9386-C79A-4D5E-A52D-93E1DEC0C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66C949-D61A-41AA-B4A6-848BEEFE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B5153F-8123-445A-9FDE-533F1069C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32EF9D-027B-4AEA-BAA8-638F58650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489F3-D8EA-4012-B06C-1051BCF2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77F3E-1FE6-4FC8-B527-F91BC0BA8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75075-9129-45C9-8E6C-B301FF2F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7E931-9072-4AF4-AC0A-4F313511B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43166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胃管拔出护理不良事件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2023年5月12日，上午10点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某三级甲等医院消化内科病房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王先生，68岁，消化内科病房住院患者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李护士，具有5年工作经验的注册护士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责任护士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张医生，主治医生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值班医生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事件涉及人员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2023年5月12日上午9点，责任护士李护士为王先生进行常规的胃管护理，包括清洗和固定。在操作过程中，李护士发现胃管固定胶带已经松动，但并未立即采取措施。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张医生赶到病房后，对王先生进行了初步检查，发现王先生无明显异常，但建议继续观察。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随后，李护士向王先生的家属进行了情况说明，并进行了道歉。家属表示理解并接受了医院的道歉。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上午10点，王先生因感到不适自行拔出了胃管。李护士发现后立即通知值班医生张医生。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患者不理解胃管的重要性，或因不适感而不愿意配合置管，可能导致拔管。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依从性差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自我管理能力不足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患者无法遵守医护人员的指导，擅自拔除胃管。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患者缺乏自我管理的能力和意识，无法妥善固定胃管。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护士未能充分向患者解释置管的目的和注意事项，导致患者误解。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护士在置管和维护过程中操作不熟练，可能导致胃管移位或脱落。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护士在巡视过程中未能及时发现胃管的问题，或未能及时处理。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护理工作流程或管理制度中未明确胃管拔出的预防措施和应对策略。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护理人力、物力资源配置不足，影响护理工作的质量和效率。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88" r="1668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医院对护士的培训和教育不足，导致护士对胃管拔出的风险和应对措施了解不足。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培训不到位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病房环境不佳，如床位拥挤、噪音大等，可能影响患者的情绪和配合度。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医护人员置管技术不佳，导致胃管放置不稳定，容易移位或脱落。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向患者详细解释胃管的作用、留置时间及注意事项，使其充分认识到胃管对治疗的重要性，提高患者的依从性。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教会患者正确的胃管固定方法，提醒其注意避免胃管受压、扭曲或拔出。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提高患者认知度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指导患者自我护理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告知患者胃管的重要性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https://d.book118.com/197043166020006035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2024-09-09T09:31:25.822</cp:lastPrinted>
  <dcterms:created xsi:type="dcterms:W3CDTF">2024-09-09T01:31:25Z</dcterms:created>
  <dcterms:modified xsi:type="dcterms:W3CDTF">2024-09-09T01:31:27Z</dcterms:modified>
</cp:coreProperties>
</file>