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78D1D45-6C34-4B66-857E-F977D3766DB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4084B-6595-4433-9141-2AA0C983B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88132-5012-4044-9AE0-6A5C2E005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D6C79-0D4E-4463-AC9E-9A2A88D06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A1709-5576-49C6-A664-37881F86F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9EB167-2AEE-4F96-A1D7-D3ECBDEB3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929F1E-A94E-43BF-86DE-4FCCFDD74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D9FE8F-2F28-4D94-B537-73DF511FB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D6118-6CEE-414C-949D-5AFDA5B63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2089C-4EFE-4915-B19D-72666AC0F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B896C-A340-4C4C-BB48-8798D7F3C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5D4F2-72AF-4E07-874A-BDF6E2A2C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B564C70-B385-4172-8C8F-89EDECF2038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C3D5E64-8A47-44C3-9F9F-F388A184B02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44114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商务合作谈判策略策划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商务合作谈判的重要性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商务合作谈判的准备工作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商务合作谈判的执行阶段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商务合作谈判的风险管理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商务合作谈判的成功案例分享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商务合作谈判的重要性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https://d.book118.com/197044114044006054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商务合作谈判策略策划</vt:lpstr>
      <vt:lpstr>目录</vt:lpstr>
      <vt:lpstr>第一章 商务合作谈判的重要性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2024-09-28T12:42:57.877</cp:lastPrinted>
  <dcterms:created xsi:type="dcterms:W3CDTF">2024-09-28T04:42:57Z</dcterms:created>
  <dcterms:modified xsi:type="dcterms:W3CDTF">2024-09-28T04:42:59Z</dcterms:modified>
</cp:coreProperties>
</file>