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9AB9D0-C2A0-48DE-895E-31AFE26F9B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B35235-0634-4E7F-965F-83CCFA1B7F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0A8716-6F95-4BE3-BEAB-D5C53C324B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263ADC0-8759-4E0C-9531-71C640327A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034382-8530-4CC7-AEFC-BBAE62D39FD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4CC48E5-7ABC-472A-A894-A81E72D0AF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A2832E-B20A-4C9A-9DA6-931427F977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5BFD73-9F58-466A-8BC0-D3ECB2A408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F41772-1DCC-4494-BDFC-A5A1D08167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28E4DC-DB25-4314-86C1-22EA352242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646925-1BEE-4F91-8C79-424A99102E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7045016135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安全生产责任保险制度</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汇报时间：</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安全生产责任保险制度的重要性</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安全生产责任保险的种类和特点</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安全生产责任保险的投保流程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安全生产责任保险的理赔流程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安全生产责任保险制度存在的问题与对策</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安全生产责任保险制度的案例分析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安全生产责任保险制度旨在保障企业的生产安全，降低生产事故风险，减少人员伤亡和财产损失。</a:t>
            </a:r>
          </a:p>
        </p:txBody>
      </p:sp>
      <p:pic>
        <p:nvPicPr>
          <p:cNvPr id="6" name="Picture 6"/>
          <p:cNvPicPr>
            <a:picLocks noChangeAspect="1"/>
          </p:cNvPicPr>
          <p:nvPr/>
        </p:nvPicPr>
        <p:blipFill>
          <a:blip r:embed="rId2"/>
          <a:srcRect l="10000" r="10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保障企业生产安全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通过实施安全生产责任保险制度，可以促进企业加强安全生产管理，提高安全生产水平，降低事故发生的可能性。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促进安全生产管理</a:t>
            </a:r>
          </a:p>
        </p:txBody>
      </p:sp>
      <p:pic>
        <p:nvPicPr>
          <p:cNvPr id="10" name="Picture 10"/>
          <p:cNvPicPr>
            <a:picLocks noChangeAspect="1"/>
          </p:cNvPicPr>
          <p:nvPr/>
        </p:nvPicPr>
        <p:blipFill>
          <a:blip r:embed="rId3"/>
          <a:srcRect l="10000" r="100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667" r="14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安全生产责任保险制度有助于维护社会稳定，减少因生产事故引发的社会矛盾和冲突。</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维护社会稳定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034" r="26034"/>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安全生产责任保险是一种特殊的保险产品，旨在保障企业在生产过程中因意外事故导致的损失和赔偿责任。</a:t>
            </a:r>
            <a:endParaRPr lang="en-US" sz="1100"/>
          </a:p>
        </p:txBody>
      </p:sp>
      <p:sp>
        <p:nvSpPr>
          <p:cNvPr id="4" name="AutoShape 4"/>
          <p:cNvSpPr/>
          <p:nvPr/>
        </p:nvSpPr>
        <p:spPr>
          <a:xfrm>
            <a:off x="623610" y="3270075"/>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保险人承担被保险人在生产过程中因意外事故导致的损失和赔偿责任，包括人员伤亡、财产损失等。</a:t>
            </a:r>
            <a:endParaRPr lang="en-US" sz="1100"/>
          </a:p>
        </p:txBody>
      </p:sp>
      <p:sp>
        <p:nvSpPr>
          <p:cNvPr id="5" name="AutoShape 5"/>
          <p:cNvSpPr/>
          <p:nvPr/>
        </p:nvSpPr>
        <p:spPr>
          <a:xfrm>
            <a:off x="623610" y="4650890"/>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安全生产责任保险的保险费率、赔偿标准等由国家相关法律法规规定，保险人必须按照规定执行。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安全生产责任保险的定义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安全生产责任保险制度的重要性</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609290" y="1560576"/>
            <a:ext cx="6827520" cy="19507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安全生产责任保险制度能够督促企业加强安全生产管理，提高安全防范意识，降低生产事故发生的概率，从而保障企业生产安全。</a:t>
            </a:r>
            <a:endParaRPr lang="en-US" sz="1100"/>
          </a:p>
        </p:txBody>
      </p:sp>
      <p:grpSp>
        <p:nvGrpSpPr>
          <p:cNvPr id="3" name="Group 3"/>
          <p:cNvGrpSpPr/>
          <p:nvPr/>
        </p:nvGrpSpPr>
        <p:grpSpPr>
          <a:xfrm>
            <a:off x="1595201" y="2001561"/>
            <a:ext cx="1224808" cy="1062655"/>
            <a:chOff x="1595201" y="2001561"/>
            <a:chExt cx="1224808" cy="1062655"/>
          </a:xfrm>
        </p:grpSpPr>
        <p:sp>
          <p:nvSpPr>
            <p:cNvPr id="4" name="AutoShape 4"/>
            <p:cNvSpPr/>
            <p:nvPr/>
          </p:nvSpPr>
          <p:spPr>
            <a:xfrm rot="1800000">
              <a:off x="1595201" y="2001561"/>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595201" y="4305483"/>
            <a:ext cx="1224808" cy="1062655"/>
            <a:chOff x="1595201" y="4305483"/>
            <a:chExt cx="1224808" cy="1062655"/>
          </a:xfrm>
        </p:grpSpPr>
        <p:sp>
          <p:nvSpPr>
            <p:cNvPr id="6" name="AutoShape 6"/>
            <p:cNvSpPr/>
            <p:nvPr/>
          </p:nvSpPr>
          <p:spPr>
            <a:xfrm rot="1800000">
              <a:off x="1595201" y="4305483"/>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657324" y="2214971"/>
            <a:ext cx="1059059" cy="66150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01</a:t>
            </a:r>
            <a:endParaRPr lang="en-US" sz="1100"/>
          </a:p>
        </p:txBody>
      </p:sp>
      <p:sp>
        <p:nvSpPr>
          <p:cNvPr id="8" name="AutoShape 8"/>
          <p:cNvSpPr/>
          <p:nvPr/>
        </p:nvSpPr>
        <p:spPr>
          <a:xfrm>
            <a:off x="1678135" y="4506051"/>
            <a:ext cx="1059059" cy="66150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02</a:t>
            </a:r>
            <a:endParaRPr lang="en-US" sz="1100"/>
          </a:p>
        </p:txBody>
      </p:sp>
      <p:sp>
        <p:nvSpPr>
          <p:cNvPr id="9" name="AutoShape 9"/>
          <p:cNvSpPr/>
          <p:nvPr/>
        </p:nvSpPr>
        <p:spPr>
          <a:xfrm>
            <a:off x="3609290" y="3861450"/>
            <a:ext cx="6827520" cy="19507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通过引入保险公司作为第三方监管机构，可以加强对企业的监督和检查，及时发现和排除安全隐患，提高企业的安全管理水平。</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保障企业生产安全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772" r="2877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975" r="3097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降低企业风险</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通过保险机制，企业可以将部分风险转移给保险公司，减轻自身的风险负担，从而更好地应对各种突发事件和风险挑战。</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安全生产责任保险制度可以帮助企业转移和分散风险，减少因生产事故造成的损失，降低企业的经营风险。</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https://d.book118.com/197045016135006053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39</Paragraphs>
  <Slides>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9</vt:i4>
      </vt:variant>
    </vt:vector>
  </HeadingPairs>
  <TitlesOfParts>
    <vt:vector baseType="lpstr" size="14">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2024-09-27T16:51:55.090</cp:lastPrinted>
  <dcterms:created xsi:type="dcterms:W3CDTF">2024-09-27T08:51:55Z</dcterms:created>
  <dcterms:modified xsi:type="dcterms:W3CDTF">2024-09-27T08:51:56Z</dcterms:modified>
</cp:coreProperties>
</file>